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72" r:id="rId4"/>
    <p:sldId id="418" r:id="rId5"/>
    <p:sldId id="434" r:id="rId6"/>
    <p:sldId id="421" r:id="rId7"/>
    <p:sldId id="422" r:id="rId8"/>
    <p:sldId id="426" r:id="rId9"/>
    <p:sldId id="419" r:id="rId10"/>
    <p:sldId id="292" r:id="rId11"/>
    <p:sldId id="425" r:id="rId12"/>
    <p:sldId id="420" r:id="rId13"/>
    <p:sldId id="430" r:id="rId14"/>
    <p:sldId id="431" r:id="rId15"/>
    <p:sldId id="435" r:id="rId16"/>
    <p:sldId id="266" r:id="rId17"/>
    <p:sldId id="289" r:id="rId18"/>
    <p:sldId id="290" r:id="rId19"/>
    <p:sldId id="423" r:id="rId20"/>
    <p:sldId id="424" r:id="rId21"/>
  </p:sldIdLst>
  <p:sldSz cx="12192000" cy="6858000"/>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AF5715-90DC-1138-8C4A-EEC9CEDB3D5E}" name="Nadiene Toby" initials="NT" userId="S::n.toby@ambulancezorg.nl::4c9e8ab9-b872-4a05-87bd-71dddbc74c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CDA"/>
    <a:srgbClr val="FCF2F2"/>
    <a:srgbClr val="EEBBB8"/>
    <a:srgbClr val="B1C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6" autoAdjust="0"/>
    <p:restoredTop sz="96491" autoAdjust="0"/>
  </p:normalViewPr>
  <p:slideViewPr>
    <p:cSldViewPr snapToGrid="0">
      <p:cViewPr varScale="1">
        <p:scale>
          <a:sx n="112" d="100"/>
          <a:sy n="112" d="100"/>
        </p:scale>
        <p:origin x="72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98"/>
    </p:cViewPr>
  </p:sorterViewPr>
  <p:notesViewPr>
    <p:cSldViewPr snapToGrid="0">
      <p:cViewPr varScale="1">
        <p:scale>
          <a:sx n="86" d="100"/>
          <a:sy n="86" d="100"/>
        </p:scale>
        <p:origin x="416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9307E02-1B23-4D6F-0EF0-0D13EE4C2A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sz="1000" dirty="0"/>
          </a:p>
        </p:txBody>
      </p:sp>
      <p:sp>
        <p:nvSpPr>
          <p:cNvPr id="3" name="Tijdelijke aanduiding voor datum 2">
            <a:extLst>
              <a:ext uri="{FF2B5EF4-FFF2-40B4-BE49-F238E27FC236}">
                <a16:creationId xmlns:a16="http://schemas.microsoft.com/office/drawing/2014/main" id="{3414BA1A-E004-8AF8-73E9-B85C841B609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D2203F7-8A5E-4510-9DBB-1A25513BD962}" type="datetimeFigureOut">
              <a:rPr lang="nl-NL" sz="1000"/>
              <a:t>13-1-2025</a:t>
            </a:fld>
            <a:endParaRPr lang="nl-NL" sz="1000" dirty="0"/>
          </a:p>
        </p:txBody>
      </p:sp>
      <p:sp>
        <p:nvSpPr>
          <p:cNvPr id="4" name="Tijdelijke aanduiding voor voettekst 3">
            <a:extLst>
              <a:ext uri="{FF2B5EF4-FFF2-40B4-BE49-F238E27FC236}">
                <a16:creationId xmlns:a16="http://schemas.microsoft.com/office/drawing/2014/main" id="{25924E6D-5D79-88A5-2E77-CA039D04A8B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sz="1000" dirty="0"/>
          </a:p>
        </p:txBody>
      </p:sp>
      <p:sp>
        <p:nvSpPr>
          <p:cNvPr id="5" name="Tijdelijke aanduiding voor dianummer 4">
            <a:extLst>
              <a:ext uri="{FF2B5EF4-FFF2-40B4-BE49-F238E27FC236}">
                <a16:creationId xmlns:a16="http://schemas.microsoft.com/office/drawing/2014/main" id="{D74FDFBC-2A8F-C5E2-451E-7057536B98D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15CF75-A81B-455D-8206-E7A5C33E2238}" type="slidenum">
              <a:rPr lang="nl-NL" sz="1000"/>
              <a:t>‹nr.›</a:t>
            </a:fld>
            <a:endParaRPr lang="nl-NL" sz="1000" dirty="0"/>
          </a:p>
        </p:txBody>
      </p:sp>
    </p:spTree>
    <p:extLst>
      <p:ext uri="{BB962C8B-B14F-4D97-AF65-F5344CB8AC3E}">
        <p14:creationId xmlns:p14="http://schemas.microsoft.com/office/powerpoint/2010/main" val="51661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000"/>
            </a:lvl1pPr>
          </a:lstStyle>
          <a:p>
            <a:endParaRPr lang="nl-NL" dirty="0"/>
          </a:p>
        </p:txBody>
      </p:sp>
      <p:sp>
        <p:nvSpPr>
          <p:cNvPr id="3" name="Tijdelijke aanduiding voor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000"/>
            </a:lvl1pPr>
          </a:lstStyle>
          <a:p>
            <a:fld id="{4510C7AC-811C-4DF9-A1B8-03D207AC8ECF}" type="datetimeFigureOut">
              <a:rPr lang="nl-NL" smtClean="0"/>
              <a:pPr/>
              <a:t>13-1-2025</a:t>
            </a:fld>
            <a:endParaRPr lang="nl-NL" dirty="0"/>
          </a:p>
        </p:txBody>
      </p:sp>
      <p:sp>
        <p:nvSpPr>
          <p:cNvPr id="4" name="Tijdelijke aanduiding voor dia-afbeelding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dirty="0"/>
          </a:p>
        </p:txBody>
      </p:sp>
      <p:sp>
        <p:nvSpPr>
          <p:cNvPr id="5" name="Tijdelijke aanduiding voor notiti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000"/>
            </a:lvl1pPr>
          </a:lstStyle>
          <a:p>
            <a:endParaRPr lang="nl-NL" dirty="0"/>
          </a:p>
        </p:txBody>
      </p:sp>
      <p:sp>
        <p:nvSpPr>
          <p:cNvPr id="7" name="Tijdelijke aanduiding voor dia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000"/>
            </a:lvl1pPr>
          </a:lstStyle>
          <a:p>
            <a:fld id="{04F07FDD-FF25-4900-AE12-EDC8E854E8C9}" type="slidenum">
              <a:rPr lang="nl-NL" smtClean="0"/>
              <a:pPr/>
              <a:t>‹nr.›</a:t>
            </a:fld>
            <a:endParaRPr lang="nl-NL" dirty="0"/>
          </a:p>
        </p:txBody>
      </p:sp>
    </p:spTree>
    <p:extLst>
      <p:ext uri="{BB962C8B-B14F-4D97-AF65-F5344CB8AC3E}">
        <p14:creationId xmlns:p14="http://schemas.microsoft.com/office/powerpoint/2010/main" val="147633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9B690-9F9E-423E-8C45-894C6B116FB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185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info@ambulancezorg.nl"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2192000" cy="57099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126236" y="2719633"/>
            <a:ext cx="6372000" cy="615553"/>
          </a:xfrm>
        </p:spPr>
        <p:txBody>
          <a:bodyPr anchor="b"/>
          <a:lstStyle>
            <a:lvl1pPr algn="l">
              <a:lnSpc>
                <a:spcPct val="100000"/>
              </a:lnSpc>
              <a:defRPr sz="4000">
                <a:solidFill>
                  <a:schemeClr val="bg1"/>
                </a:solidFill>
              </a:defRPr>
            </a:lvl1pPr>
          </a:lstStyle>
          <a:p>
            <a:r>
              <a:rPr lang="nl-NL" dirty="0"/>
              <a:t>Presentatie titel</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126236" y="3460814"/>
            <a:ext cx="6372000" cy="261034"/>
          </a:xfrm>
        </p:spPr>
        <p:txBody>
          <a:bodyPr wrap="square">
            <a:spAutoFit/>
          </a:bodyPr>
          <a:lstStyle>
            <a:lvl1pPr marL="0" indent="0" algn="l">
              <a:buNone/>
              <a:defRPr sz="17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126236"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6ED9321-516B-B7A8-6E95-240D4996731E}"/>
              </a:ext>
            </a:extLst>
          </p:cNvPr>
          <p:cNvGrpSpPr>
            <a:grpSpLocks noGrp="1" noUngrp="1" noRot="1" noChangeAspect="1" noMove="1" noResize="1"/>
          </p:cNvGrpSpPr>
          <p:nvPr userDrawn="1"/>
        </p:nvGrpSpPr>
        <p:grpSpPr>
          <a:xfrm>
            <a:off x="7678092" y="1244409"/>
            <a:ext cx="4240698" cy="3084315"/>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a:spLocks noGrp="1" noRot="1" noMove="1" noResize="1" noEditPoints="1" noAdjustHandles="1" noChangeArrowheads="1" noChangeShapeType="1"/>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FE7F47F-0E8F-7495-FED4-DE134FA3B37C}"/>
                </a:ext>
              </a:extLst>
            </p:cNvPr>
            <p:cNvSpPr>
              <a:spLocks noGrp="1" noRot="1" noMove="1" noResize="1" noEditPoints="1" noAdjustHandles="1" noChangeArrowheads="1" noChangeShapeType="1"/>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CB56852C-267C-EDAA-DBCB-89D1ADD0F093}"/>
                </a:ext>
              </a:extLst>
            </p:cNvPr>
            <p:cNvSpPr>
              <a:spLocks noGrp="1" noRot="1" noMove="1" noResize="1" noEditPoints="1" noAdjustHandles="1" noChangeArrowheads="1" noChangeShapeType="1"/>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98E5F896-6F1F-00AB-7FFA-A4D7D8C13A69}"/>
                </a:ext>
              </a:extLst>
            </p:cNvPr>
            <p:cNvSpPr>
              <a:spLocks noGrp="1" noRot="1" noMove="1" noResize="1" noEditPoints="1" noAdjustHandles="1" noChangeArrowheads="1" noChangeShapeType="1"/>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3A071E17-90CD-C688-9F07-B398E90673B4}"/>
                </a:ext>
              </a:extLst>
            </p:cNvPr>
            <p:cNvSpPr>
              <a:spLocks noGrp="1" noRot="1" noMove="1" noResize="1" noEditPoints="1" noAdjustHandles="1" noChangeArrowheads="1" noChangeShapeType="1"/>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9A5504CD-0056-B31E-EBA6-097033B2F909}"/>
                </a:ext>
              </a:extLst>
            </p:cNvPr>
            <p:cNvSpPr>
              <a:spLocks noGrp="1" noRot="1" noMove="1" noResize="1" noEditPoints="1" noAdjustHandles="1" noChangeArrowheads="1" noChangeShapeType="1"/>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29D682C9-FAFC-5402-5545-78401E9B5F3B}"/>
                </a:ext>
              </a:extLst>
            </p:cNvPr>
            <p:cNvSpPr>
              <a:spLocks noGrp="1" noRot="1" noMove="1" noResize="1" noEditPoints="1" noAdjustHandles="1" noChangeArrowheads="1" noChangeShapeType="1"/>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E7D5466C-A745-A21A-A774-DA100F2882AB}"/>
                </a:ext>
              </a:extLst>
            </p:cNvPr>
            <p:cNvSpPr>
              <a:spLocks noGrp="1" noRot="1" noMove="1" noResize="1" noEditPoints="1" noAdjustHandles="1" noChangeArrowheads="1" noChangeShapeType="1"/>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9525" cap="flat">
              <a:solidFill>
                <a:srgbClr val="FFFFFF"/>
              </a:solid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59C3458A-DCCF-DA10-842D-34FECA0D339F}"/>
                </a:ext>
              </a:extLst>
            </p:cNvPr>
            <p:cNvSpPr>
              <a:spLocks noGrp="1" noRot="1" noMove="1" noResize="1" noEditPoints="1" noAdjustHandles="1" noChangeArrowheads="1" noChangeShapeType="1"/>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9525" cap="flat">
              <a:solidFill>
                <a:srgbClr val="50BAB7"/>
              </a:solid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38984EAE-1855-ECED-E531-B35C1D49D524}"/>
                </a:ext>
              </a:extLst>
            </p:cNvPr>
            <p:cNvSpPr>
              <a:spLocks noGrp="1" noRot="1" noMove="1" noResize="1" noEditPoints="1" noAdjustHandles="1" noChangeArrowheads="1" noChangeShapeType="1"/>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9525" cap="flat">
              <a:solidFill>
                <a:srgbClr val="12439A"/>
              </a:solid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3D34A1D-1338-82FA-14E1-0804EE1668B7}"/>
                </a:ext>
              </a:extLst>
            </p:cNvPr>
            <p:cNvSpPr>
              <a:spLocks noGrp="1" noRot="1" noMove="1" noResize="1" noEditPoints="1" noAdjustHandles="1" noChangeArrowheads="1" noChangeShapeType="1"/>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9525" cap="flat">
              <a:solidFill>
                <a:srgbClr val="12439A"/>
              </a:solid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122DBDAD-2EC3-C85B-0E3A-DC2B84F45131}"/>
                </a:ext>
              </a:extLst>
            </p:cNvPr>
            <p:cNvSpPr>
              <a:spLocks noGrp="1" noRot="1" noMove="1" noResize="1" noEditPoints="1" noAdjustHandles="1" noChangeArrowheads="1" noChangeShapeType="1"/>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9525" cap="flat">
              <a:solidFill>
                <a:srgbClr val="12439A"/>
              </a:solid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C987D26B-EA08-BB6D-16BB-A0DA7A86A917}"/>
                </a:ext>
              </a:extLst>
            </p:cNvPr>
            <p:cNvSpPr>
              <a:spLocks noGrp="1" noRot="1" noMove="1" noResize="1" noEditPoints="1" noAdjustHandles="1" noChangeArrowheads="1" noChangeShapeType="1"/>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9525" cap="flat">
              <a:solidFill>
                <a:srgbClr val="4E5469"/>
              </a:solid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A6E3866-A4DC-822F-12ED-4E722D09BAE7}"/>
                </a:ext>
              </a:extLst>
            </p:cNvPr>
            <p:cNvSpPr>
              <a:spLocks noGrp="1" noRot="1" noMove="1" noResize="1" noEditPoints="1" noAdjustHandles="1" noChangeArrowheads="1" noChangeShapeType="1"/>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9525" cap="flat">
              <a:solidFill>
                <a:srgbClr val="267DC0"/>
              </a:solidFill>
              <a:prstDash val="solid"/>
              <a:round/>
            </a:ln>
          </p:spPr>
          <p:txBody>
            <a:bodyPr rtlCol="0" anchor="ctr"/>
            <a:lstStyle/>
            <a:p>
              <a:endParaRPr lang="en-GB" dirty="0"/>
            </a:p>
          </p:txBody>
        </p:sp>
        <p:sp>
          <p:nvSpPr>
            <p:cNvPr id="37" name="Freeform: Shape 36">
              <a:extLst>
                <a:ext uri="{FF2B5EF4-FFF2-40B4-BE49-F238E27FC236}">
                  <a16:creationId xmlns:a16="http://schemas.microsoft.com/office/drawing/2014/main" id="{E75F42CF-DAC0-A947-AA8E-B7BE23EE3A81}"/>
                </a:ext>
              </a:extLst>
            </p:cNvPr>
            <p:cNvSpPr>
              <a:spLocks noGrp="1" noRot="1" noMove="1" noResize="1" noEditPoints="1" noAdjustHandles="1" noChangeArrowheads="1" noChangeShapeType="1"/>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9525" cap="flat">
              <a:solidFill>
                <a:srgbClr val="267DC0"/>
              </a:solidFill>
              <a:prstDash val="solid"/>
              <a:round/>
            </a:ln>
          </p:spPr>
          <p:txBody>
            <a:bodyPr rtlCol="0" anchor="ctr"/>
            <a:lstStyle/>
            <a:p>
              <a:endParaRPr lang="en-GB" dirty="0"/>
            </a:p>
          </p:txBody>
        </p:sp>
        <p:sp>
          <p:nvSpPr>
            <p:cNvPr id="38" name="Freeform: Shape 37">
              <a:extLst>
                <a:ext uri="{FF2B5EF4-FFF2-40B4-BE49-F238E27FC236}">
                  <a16:creationId xmlns:a16="http://schemas.microsoft.com/office/drawing/2014/main" id="{BDCAF7A9-C86D-9A73-A0A2-5A94673DDEAD}"/>
                </a:ext>
              </a:extLst>
            </p:cNvPr>
            <p:cNvSpPr>
              <a:spLocks noGrp="1" noRot="1" noMove="1" noResize="1" noEditPoints="1" noAdjustHandles="1" noChangeArrowheads="1" noChangeShapeType="1"/>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9525" cap="flat">
              <a:solidFill>
                <a:srgbClr val="267DC0"/>
              </a:solidFill>
              <a:prstDash val="solid"/>
              <a:round/>
            </a:ln>
          </p:spPr>
          <p:txBody>
            <a:bodyPr rtlCol="0" anchor="ctr"/>
            <a:lstStyle/>
            <a:p>
              <a:endParaRPr lang="en-GB" dirty="0"/>
            </a:p>
          </p:txBody>
        </p:sp>
        <p:sp>
          <p:nvSpPr>
            <p:cNvPr id="39" name="Freeform: Shape 38">
              <a:extLst>
                <a:ext uri="{FF2B5EF4-FFF2-40B4-BE49-F238E27FC236}">
                  <a16:creationId xmlns:a16="http://schemas.microsoft.com/office/drawing/2014/main" id="{07A64B27-D8D6-DE39-4F09-6B499EC94C8A}"/>
                </a:ext>
              </a:extLst>
            </p:cNvPr>
            <p:cNvSpPr>
              <a:spLocks noGrp="1" noRot="1" noMove="1" noResize="1" noEditPoints="1" noAdjustHandles="1" noChangeArrowheads="1" noChangeShapeType="1"/>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9525" cap="flat">
              <a:solidFill>
                <a:srgbClr val="267DC0"/>
              </a:solidFill>
              <a:prstDash val="solid"/>
              <a:round/>
            </a:ln>
          </p:spPr>
          <p:txBody>
            <a:bodyPr rtlCol="0" anchor="ctr"/>
            <a:lstStyle/>
            <a:p>
              <a:endParaRPr lang="en-GB" dirty="0"/>
            </a:p>
          </p:txBody>
        </p:sp>
        <p:sp>
          <p:nvSpPr>
            <p:cNvPr id="40" name="Freeform: Shape 39">
              <a:extLst>
                <a:ext uri="{FF2B5EF4-FFF2-40B4-BE49-F238E27FC236}">
                  <a16:creationId xmlns:a16="http://schemas.microsoft.com/office/drawing/2014/main" id="{E143F2D5-66E7-65FF-B4D4-E95163F66201}"/>
                </a:ext>
              </a:extLst>
            </p:cNvPr>
            <p:cNvSpPr>
              <a:spLocks noGrp="1" noRot="1" noMove="1" noResize="1" noEditPoints="1" noAdjustHandles="1" noChangeArrowheads="1" noChangeShapeType="1"/>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9525" cap="flat">
              <a:solidFill>
                <a:srgbClr val="267DC0"/>
              </a:solidFill>
              <a:prstDash val="solid"/>
              <a:round/>
            </a:ln>
          </p:spPr>
          <p:txBody>
            <a:bodyPr rtlCol="0" anchor="ctr"/>
            <a:lstStyle/>
            <a:p>
              <a:endParaRPr lang="en-GB" dirty="0"/>
            </a:p>
          </p:txBody>
        </p:sp>
        <p:sp>
          <p:nvSpPr>
            <p:cNvPr id="41" name="Freeform: Shape 40">
              <a:extLst>
                <a:ext uri="{FF2B5EF4-FFF2-40B4-BE49-F238E27FC236}">
                  <a16:creationId xmlns:a16="http://schemas.microsoft.com/office/drawing/2014/main" id="{A8B229D9-7452-3570-7CED-26EF30D6881C}"/>
                </a:ext>
              </a:extLst>
            </p:cNvPr>
            <p:cNvSpPr>
              <a:spLocks noGrp="1" noRot="1" noMove="1" noResize="1" noEditPoints="1" noAdjustHandles="1" noChangeArrowheads="1" noChangeShapeType="1"/>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9525" cap="flat">
              <a:solidFill>
                <a:srgbClr val="267DC0"/>
              </a:solidFill>
              <a:prstDash val="solid"/>
              <a:round/>
            </a:ln>
          </p:spPr>
          <p:txBody>
            <a:bodyPr rtlCol="0" anchor="ctr"/>
            <a:lstStyle/>
            <a:p>
              <a:endParaRPr lang="en-GB" dirty="0"/>
            </a:p>
          </p:txBody>
        </p:sp>
        <p:sp>
          <p:nvSpPr>
            <p:cNvPr id="42" name="Freeform: Shape 41">
              <a:extLst>
                <a:ext uri="{FF2B5EF4-FFF2-40B4-BE49-F238E27FC236}">
                  <a16:creationId xmlns:a16="http://schemas.microsoft.com/office/drawing/2014/main" id="{1FF834A0-69DE-77D3-B677-080E398A8981}"/>
                </a:ext>
              </a:extLst>
            </p:cNvPr>
            <p:cNvSpPr>
              <a:spLocks noGrp="1" noRot="1" noMove="1" noResize="1" noEditPoints="1" noAdjustHandles="1" noChangeArrowheads="1" noChangeShapeType="1"/>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9525" cap="flat">
              <a:solidFill>
                <a:srgbClr val="267DC0"/>
              </a:solidFill>
              <a:prstDash val="solid"/>
              <a:round/>
            </a:ln>
          </p:spPr>
          <p:txBody>
            <a:bodyPr rtlCol="0" anchor="ctr"/>
            <a:lstStyle/>
            <a:p>
              <a:endParaRPr lang="en-GB" dirty="0"/>
            </a:p>
          </p:txBody>
        </p:sp>
        <p:sp>
          <p:nvSpPr>
            <p:cNvPr id="43" name="Freeform: Shape 42">
              <a:extLst>
                <a:ext uri="{FF2B5EF4-FFF2-40B4-BE49-F238E27FC236}">
                  <a16:creationId xmlns:a16="http://schemas.microsoft.com/office/drawing/2014/main" id="{BC6F4733-5ED4-870A-040C-91CC86D872FE}"/>
                </a:ext>
              </a:extLst>
            </p:cNvPr>
            <p:cNvSpPr>
              <a:spLocks noGrp="1" noRot="1" noMove="1" noResize="1" noEditPoints="1" noAdjustHandles="1" noChangeArrowheads="1" noChangeShapeType="1"/>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9525" cap="flat">
              <a:solidFill>
                <a:srgbClr val="E43C1E"/>
              </a:solid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F835ADF8-6F26-B1CA-2F06-040A534C5DCB}"/>
                </a:ext>
              </a:extLst>
            </p:cNvPr>
            <p:cNvSpPr>
              <a:spLocks noGrp="1" noRot="1" noMove="1" noResize="1" noEditPoints="1" noAdjustHandles="1" noChangeArrowheads="1" noChangeShapeType="1"/>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9525" cap="flat">
              <a:solidFill>
                <a:srgbClr val="E43C1E"/>
              </a:solid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6C381A7C-EE4A-1269-9AC5-381EBCA45933}"/>
                </a:ext>
              </a:extLst>
            </p:cNvPr>
            <p:cNvSpPr>
              <a:spLocks noGrp="1" noRot="1" noMove="1" noResize="1" noEditPoints="1" noAdjustHandles="1" noChangeArrowheads="1" noChangeShapeType="1"/>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9525" cap="flat">
              <a:solidFill>
                <a:srgbClr val="E43C1E"/>
              </a:solidFill>
              <a:prstDash val="solid"/>
              <a:miter/>
            </a:ln>
          </p:spPr>
          <p:txBody>
            <a:bodyPr rtlCol="0" anchor="ctr"/>
            <a:lstStyle/>
            <a:p>
              <a:endParaRPr lang="en-GB" dirty="0"/>
            </a:p>
          </p:txBody>
        </p:sp>
      </p:grpSp>
      <p:pic>
        <p:nvPicPr>
          <p:cNvPr id="4" name="Graphic 3">
            <a:extLst>
              <a:ext uri="{FF2B5EF4-FFF2-40B4-BE49-F238E27FC236}">
                <a16:creationId xmlns:a16="http://schemas.microsoft.com/office/drawing/2014/main" id="{1F3FDD54-7B92-16CC-0E0A-603671727864}"/>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62051" y="5944234"/>
            <a:ext cx="3125469" cy="695859"/>
          </a:xfrm>
          <a:prstGeom prst="rect">
            <a:avLst/>
          </a:prstGeom>
        </p:spPr>
      </p:pic>
      <p:sp>
        <p:nvSpPr>
          <p:cNvPr id="5" name="Tijdelijke aanduiding voor afbeelding 12">
            <a:extLst>
              <a:ext uri="{FF2B5EF4-FFF2-40B4-BE49-F238E27FC236}">
                <a16:creationId xmlns:a16="http://schemas.microsoft.com/office/drawing/2014/main" id="{2B04AD81-6D9F-3F8E-4DCA-A6492BCCA16A}"/>
              </a:ext>
            </a:extLst>
          </p:cNvPr>
          <p:cNvSpPr>
            <a:spLocks noGrp="1" noChangeAspect="1"/>
          </p:cNvSpPr>
          <p:nvPr>
            <p:ph type="pic" sz="quarter" idx="27" hasCustomPrompt="1"/>
          </p:nvPr>
        </p:nvSpPr>
        <p:spPr>
          <a:xfrm>
            <a:off x="4775834" y="5933980"/>
            <a:ext cx="720000" cy="720000"/>
          </a:xfrm>
          <a:noFill/>
        </p:spPr>
        <p:txBody>
          <a:bodyPr anchor="t" anchorCtr="0"/>
          <a:lstStyle>
            <a:lvl1pPr marL="0" indent="0" algn="ctr">
              <a:buFont typeface="Arial" panose="020B0604020202020204" pitchFamily="34" charset="0"/>
              <a:buNone/>
              <a:defRPr sz="700">
                <a:solidFill>
                  <a:schemeClr val="tx1"/>
                </a:solidFill>
              </a:defRPr>
            </a:lvl1pPr>
          </a:lstStyle>
          <a:p>
            <a:r>
              <a:rPr lang="nl-NL" dirty="0"/>
              <a:t>Voeg een logo van een andere organisatie in door op het pictogram te klikken</a:t>
            </a:r>
          </a:p>
        </p:txBody>
      </p:sp>
      <p:sp>
        <p:nvSpPr>
          <p:cNvPr id="6" name="Tijdelijke aanduiding voor afbeelding 12">
            <a:extLst>
              <a:ext uri="{FF2B5EF4-FFF2-40B4-BE49-F238E27FC236}">
                <a16:creationId xmlns:a16="http://schemas.microsoft.com/office/drawing/2014/main" id="{ABB96AF3-AFA3-D599-0ACF-D110FD623F1A}"/>
              </a:ext>
            </a:extLst>
          </p:cNvPr>
          <p:cNvSpPr>
            <a:spLocks noGrp="1" noChangeAspect="1"/>
          </p:cNvSpPr>
          <p:nvPr>
            <p:ph type="pic" sz="quarter" idx="28" hasCustomPrompt="1"/>
          </p:nvPr>
        </p:nvSpPr>
        <p:spPr>
          <a:xfrm>
            <a:off x="6027510" y="5933980"/>
            <a:ext cx="720000" cy="720000"/>
          </a:xfrm>
          <a:noFill/>
        </p:spPr>
        <p:txBody>
          <a:bodyPr anchor="t" anchorCtr="0"/>
          <a:lstStyle>
            <a:lvl1pPr marL="0" indent="0" algn="ctr">
              <a:buFont typeface="Arial" panose="020B0604020202020204" pitchFamily="34" charset="0"/>
              <a:buNone/>
              <a:defRPr sz="700">
                <a:solidFill>
                  <a:schemeClr val="tx1"/>
                </a:solidFill>
              </a:defRPr>
            </a:lvl1pPr>
          </a:lstStyle>
          <a:p>
            <a:r>
              <a:rPr lang="nl-NL" dirty="0"/>
              <a:t>Voeg een logo van een andere organisatie in door op het pictogram te klikken</a:t>
            </a:r>
          </a:p>
        </p:txBody>
      </p:sp>
    </p:spTree>
    <p:extLst>
      <p:ext uri="{BB962C8B-B14F-4D97-AF65-F5344CB8AC3E}">
        <p14:creationId xmlns:p14="http://schemas.microsoft.com/office/powerpoint/2010/main" val="18352283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850032"/>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4494000" y="850032"/>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550862" y="1496378"/>
            <a:ext cx="3204000" cy="448849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4494000" y="1496378"/>
            <a:ext cx="3204000" cy="448849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4494000" y="596265"/>
            <a:ext cx="1318260"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8437138" y="850032"/>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8437138" y="1496378"/>
            <a:ext cx="3204000" cy="448849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7B47ACAD-9152-1B8F-4854-DC7127758AA6}"/>
              </a:ext>
            </a:extLst>
          </p:cNvPr>
          <p:cNvCxnSpPr>
            <a:cxnSpLocks/>
          </p:cNvCxnSpPr>
          <p:nvPr userDrawn="1"/>
        </p:nvCxnSpPr>
        <p:spPr>
          <a:xfrm>
            <a:off x="8437138" y="596265"/>
            <a:ext cx="1318260"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BFF8891-76DB-E348-04DE-B09EDC9124F6}"/>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728527097"/>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850032"/>
            <a:ext cx="3204000" cy="261034"/>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550862" y="1372929"/>
            <a:ext cx="3204000" cy="461194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C7BD35AF-3757-D0FC-C7AC-11B87474E7B4}"/>
              </a:ext>
            </a:extLst>
          </p:cNvPr>
          <p:cNvSpPr>
            <a:spLocks noGrp="1" noChangeAspect="1"/>
          </p:cNvSpPr>
          <p:nvPr>
            <p:ph type="pic" sz="quarter" idx="19" hasCustomPrompt="1"/>
          </p:nvPr>
        </p:nvSpPr>
        <p:spPr>
          <a:xfrm>
            <a:off x="4347295" y="570482"/>
            <a:ext cx="7293843" cy="5140548"/>
          </a:xfrm>
          <a:custGeom>
            <a:avLst/>
            <a:gdLst>
              <a:gd name="connsiteX0" fmla="*/ 0 w 7293843"/>
              <a:gd name="connsiteY0" fmla="*/ 0 h 5140548"/>
              <a:gd name="connsiteX1" fmla="*/ 3974644 w 7293843"/>
              <a:gd name="connsiteY1" fmla="*/ 0 h 5140548"/>
              <a:gd name="connsiteX2" fmla="*/ 4271749 w 7293843"/>
              <a:gd name="connsiteY2" fmla="*/ 0 h 5140548"/>
              <a:gd name="connsiteX3" fmla="*/ 7293843 w 7293843"/>
              <a:gd name="connsiteY3" fmla="*/ 0 h 5140548"/>
              <a:gd name="connsiteX4" fmla="*/ 7293843 w 7293843"/>
              <a:gd name="connsiteY4" fmla="*/ 1638808 h 5140548"/>
              <a:gd name="connsiteX5" fmla="*/ 7293843 w 7293843"/>
              <a:gd name="connsiteY5" fmla="*/ 2926893 h 5140548"/>
              <a:gd name="connsiteX6" fmla="*/ 7293843 w 7293843"/>
              <a:gd name="connsiteY6" fmla="*/ 4565701 h 5140548"/>
              <a:gd name="connsiteX7" fmla="*/ 6296732 w 7293843"/>
              <a:gd name="connsiteY7" fmla="*/ 5140548 h 5140548"/>
              <a:gd name="connsiteX8" fmla="*/ 4271749 w 7293843"/>
              <a:gd name="connsiteY8" fmla="*/ 5140548 h 5140548"/>
              <a:gd name="connsiteX9" fmla="*/ 3974644 w 7293843"/>
              <a:gd name="connsiteY9" fmla="*/ 5140548 h 5140548"/>
              <a:gd name="connsiteX10" fmla="*/ 0 w 7293843"/>
              <a:gd name="connsiteY10" fmla="*/ 5140548 h 5140548"/>
              <a:gd name="connsiteX0" fmla="*/ 0 w 7293843"/>
              <a:gd name="connsiteY0" fmla="*/ 0 h 5140548"/>
              <a:gd name="connsiteX1" fmla="*/ 4271749 w 7293843"/>
              <a:gd name="connsiteY1" fmla="*/ 0 h 5140548"/>
              <a:gd name="connsiteX2" fmla="*/ 7293843 w 7293843"/>
              <a:gd name="connsiteY2" fmla="*/ 0 h 5140548"/>
              <a:gd name="connsiteX3" fmla="*/ 7293843 w 7293843"/>
              <a:gd name="connsiteY3" fmla="*/ 1638808 h 5140548"/>
              <a:gd name="connsiteX4" fmla="*/ 7293843 w 7293843"/>
              <a:gd name="connsiteY4" fmla="*/ 2926893 h 5140548"/>
              <a:gd name="connsiteX5" fmla="*/ 7293843 w 7293843"/>
              <a:gd name="connsiteY5" fmla="*/ 4565701 h 5140548"/>
              <a:gd name="connsiteX6" fmla="*/ 6296732 w 7293843"/>
              <a:gd name="connsiteY6" fmla="*/ 5140548 h 5140548"/>
              <a:gd name="connsiteX7" fmla="*/ 4271749 w 7293843"/>
              <a:gd name="connsiteY7" fmla="*/ 5140548 h 5140548"/>
              <a:gd name="connsiteX8" fmla="*/ 3974644 w 7293843"/>
              <a:gd name="connsiteY8" fmla="*/ 5140548 h 5140548"/>
              <a:gd name="connsiteX9" fmla="*/ 0 w 7293843"/>
              <a:gd name="connsiteY9" fmla="*/ 5140548 h 5140548"/>
              <a:gd name="connsiteX10" fmla="*/ 0 w 7293843"/>
              <a:gd name="connsiteY10" fmla="*/ 0 h 5140548"/>
              <a:gd name="connsiteX0" fmla="*/ 0 w 7293843"/>
              <a:gd name="connsiteY0" fmla="*/ 0 h 5140548"/>
              <a:gd name="connsiteX1" fmla="*/ 7293843 w 7293843"/>
              <a:gd name="connsiteY1" fmla="*/ 0 h 5140548"/>
              <a:gd name="connsiteX2" fmla="*/ 7293843 w 7293843"/>
              <a:gd name="connsiteY2" fmla="*/ 1638808 h 5140548"/>
              <a:gd name="connsiteX3" fmla="*/ 7293843 w 7293843"/>
              <a:gd name="connsiteY3" fmla="*/ 2926893 h 5140548"/>
              <a:gd name="connsiteX4" fmla="*/ 7293843 w 7293843"/>
              <a:gd name="connsiteY4" fmla="*/ 4565701 h 5140548"/>
              <a:gd name="connsiteX5" fmla="*/ 6296732 w 7293843"/>
              <a:gd name="connsiteY5" fmla="*/ 5140548 h 5140548"/>
              <a:gd name="connsiteX6" fmla="*/ 4271749 w 7293843"/>
              <a:gd name="connsiteY6" fmla="*/ 5140548 h 5140548"/>
              <a:gd name="connsiteX7" fmla="*/ 3974644 w 7293843"/>
              <a:gd name="connsiteY7" fmla="*/ 5140548 h 5140548"/>
              <a:gd name="connsiteX8" fmla="*/ 0 w 7293843"/>
              <a:gd name="connsiteY8" fmla="*/ 5140548 h 5140548"/>
              <a:gd name="connsiteX9" fmla="*/ 0 w 7293843"/>
              <a:gd name="connsiteY9" fmla="*/ 0 h 5140548"/>
              <a:gd name="connsiteX0" fmla="*/ 0 w 7293843"/>
              <a:gd name="connsiteY0" fmla="*/ 0 h 5140548"/>
              <a:gd name="connsiteX1" fmla="*/ 7293843 w 7293843"/>
              <a:gd name="connsiteY1" fmla="*/ 0 h 5140548"/>
              <a:gd name="connsiteX2" fmla="*/ 7293843 w 7293843"/>
              <a:gd name="connsiteY2" fmla="*/ 2926893 h 5140548"/>
              <a:gd name="connsiteX3" fmla="*/ 7293843 w 7293843"/>
              <a:gd name="connsiteY3" fmla="*/ 4565701 h 5140548"/>
              <a:gd name="connsiteX4" fmla="*/ 6296732 w 7293843"/>
              <a:gd name="connsiteY4" fmla="*/ 5140548 h 5140548"/>
              <a:gd name="connsiteX5" fmla="*/ 4271749 w 7293843"/>
              <a:gd name="connsiteY5" fmla="*/ 5140548 h 5140548"/>
              <a:gd name="connsiteX6" fmla="*/ 3974644 w 7293843"/>
              <a:gd name="connsiteY6" fmla="*/ 5140548 h 5140548"/>
              <a:gd name="connsiteX7" fmla="*/ 0 w 7293843"/>
              <a:gd name="connsiteY7" fmla="*/ 5140548 h 5140548"/>
              <a:gd name="connsiteX8" fmla="*/ 0 w 7293843"/>
              <a:gd name="connsiteY8"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4271749 w 7293843"/>
              <a:gd name="connsiteY4" fmla="*/ 5140548 h 5140548"/>
              <a:gd name="connsiteX5" fmla="*/ 3974644 w 7293843"/>
              <a:gd name="connsiteY5" fmla="*/ 5140548 h 5140548"/>
              <a:gd name="connsiteX6" fmla="*/ 0 w 7293843"/>
              <a:gd name="connsiteY6" fmla="*/ 5140548 h 5140548"/>
              <a:gd name="connsiteX7" fmla="*/ 0 w 7293843"/>
              <a:gd name="connsiteY7"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3974644 w 7293843"/>
              <a:gd name="connsiteY4" fmla="*/ 5140548 h 5140548"/>
              <a:gd name="connsiteX5" fmla="*/ 0 w 7293843"/>
              <a:gd name="connsiteY5" fmla="*/ 5140548 h 5140548"/>
              <a:gd name="connsiteX6" fmla="*/ 0 w 7293843"/>
              <a:gd name="connsiteY6" fmla="*/ 0 h 5140548"/>
              <a:gd name="connsiteX0" fmla="*/ 0 w 7293843"/>
              <a:gd name="connsiteY0" fmla="*/ 0 h 5140548"/>
              <a:gd name="connsiteX1" fmla="*/ 7293843 w 7293843"/>
              <a:gd name="connsiteY1" fmla="*/ 0 h 5140548"/>
              <a:gd name="connsiteX2" fmla="*/ 7293843 w 7293843"/>
              <a:gd name="connsiteY2" fmla="*/ 4565701 h 5140548"/>
              <a:gd name="connsiteX3" fmla="*/ 6296732 w 7293843"/>
              <a:gd name="connsiteY3" fmla="*/ 5140548 h 5140548"/>
              <a:gd name="connsiteX4" fmla="*/ 0 w 7293843"/>
              <a:gd name="connsiteY4" fmla="*/ 5140548 h 5140548"/>
              <a:gd name="connsiteX5" fmla="*/ 0 w 7293843"/>
              <a:gd name="connsiteY5" fmla="*/ 0 h 5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3843" h="5140548">
                <a:moveTo>
                  <a:pt x="0" y="0"/>
                </a:moveTo>
                <a:lnTo>
                  <a:pt x="7293843" y="0"/>
                </a:lnTo>
                <a:lnTo>
                  <a:pt x="7293843" y="4565701"/>
                </a:lnTo>
                <a:lnTo>
                  <a:pt x="6296732" y="5140548"/>
                </a:lnTo>
                <a:lnTo>
                  <a:pt x="0" y="5140548"/>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pic>
        <p:nvPicPr>
          <p:cNvPr id="20" name="Afbeelding 19">
            <a:extLst>
              <a:ext uri="{FF2B5EF4-FFF2-40B4-BE49-F238E27FC236}">
                <a16:creationId xmlns:a16="http://schemas.microsoft.com/office/drawing/2014/main" id="{AFAC1670-21EB-C190-DD1D-424B98F9EDD6}"/>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801912974"/>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vrije ruimt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850032"/>
            <a:ext cx="3204000" cy="261034"/>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1 regel</a:t>
            </a:r>
          </a:p>
        </p:txBody>
      </p:sp>
      <p:sp>
        <p:nvSpPr>
          <p:cNvPr id="2" name="Tijdelijke aanduiding voor tekst 10">
            <a:extLst>
              <a:ext uri="{FF2B5EF4-FFF2-40B4-BE49-F238E27FC236}">
                <a16:creationId xmlns:a16="http://schemas.microsoft.com/office/drawing/2014/main" id="{E860AEAF-24B0-2061-8E91-FE50A9A3E4D3}"/>
              </a:ext>
            </a:extLst>
          </p:cNvPr>
          <p:cNvSpPr>
            <a:spLocks noGrp="1"/>
          </p:cNvSpPr>
          <p:nvPr>
            <p:ph type="body" sz="quarter" idx="14"/>
          </p:nvPr>
        </p:nvSpPr>
        <p:spPr>
          <a:xfrm>
            <a:off x="550862" y="1372929"/>
            <a:ext cx="3204000" cy="461194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a:extLst>
              <a:ext uri="{FF2B5EF4-FFF2-40B4-BE49-F238E27FC236}">
                <a16:creationId xmlns:a16="http://schemas.microsoft.com/office/drawing/2014/main" id="{D5721A54-C6C7-77F5-6316-5B5A000E0D3B}"/>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532944541"/>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lopende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FD86E6B6-FA42-CA30-12D2-62CEA9A523D7}"/>
              </a:ext>
            </a:extLst>
          </p:cNvPr>
          <p:cNvSpPr>
            <a:spLocks noGrp="1" noChangeAspect="1"/>
          </p:cNvSpPr>
          <p:nvPr>
            <p:ph type="pic" sz="quarter" idx="18" hasCustomPrompt="1"/>
          </p:nvPr>
        </p:nvSpPr>
        <p:spPr>
          <a:xfrm>
            <a:off x="0" y="0"/>
            <a:ext cx="12192000" cy="6284572"/>
          </a:xfrm>
          <a:custGeom>
            <a:avLst/>
            <a:gdLst>
              <a:gd name="connsiteX0" fmla="*/ 0 w 3716338"/>
              <a:gd name="connsiteY0" fmla="*/ 0 h 4204800"/>
              <a:gd name="connsiteX1" fmla="*/ 3716338 w 3716338"/>
              <a:gd name="connsiteY1" fmla="*/ 0 h 4204800"/>
              <a:gd name="connsiteX2" fmla="*/ 3716338 w 3716338"/>
              <a:gd name="connsiteY2" fmla="*/ 4204800 h 4204800"/>
              <a:gd name="connsiteX3" fmla="*/ 0 w 3716338"/>
              <a:gd name="connsiteY3" fmla="*/ 4204800 h 4204800"/>
            </a:gdLst>
            <a:ahLst/>
            <a:cxnLst>
              <a:cxn ang="0">
                <a:pos x="connsiteX0" y="connsiteY0"/>
              </a:cxn>
              <a:cxn ang="0">
                <a:pos x="connsiteX1" y="connsiteY1"/>
              </a:cxn>
              <a:cxn ang="0">
                <a:pos x="connsiteX2" y="connsiteY2"/>
              </a:cxn>
              <a:cxn ang="0">
                <a:pos x="connsiteX3" y="connsiteY3"/>
              </a:cxn>
            </a:cxnLst>
            <a:rect l="l" t="t" r="r" b="b"/>
            <a:pathLst>
              <a:path w="3716338" h="4204800">
                <a:moveTo>
                  <a:pt x="0" y="0"/>
                </a:moveTo>
                <a:lnTo>
                  <a:pt x="3716338" y="0"/>
                </a:lnTo>
                <a:lnTo>
                  <a:pt x="3716338"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3685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73D95C8C-3B4E-6FB9-09E3-C049B3F3E7C6}"/>
              </a:ext>
            </a:extLst>
          </p:cNvPr>
          <p:cNvSpPr>
            <a:spLocks noGrp="1" noChangeAspect="1"/>
          </p:cNvSpPr>
          <p:nvPr>
            <p:ph type="pic" sz="quarter" idx="18" hasCustomPrompt="1"/>
          </p:nvPr>
        </p:nvSpPr>
        <p:spPr>
          <a:xfrm>
            <a:off x="550862" y="571500"/>
            <a:ext cx="5256000" cy="420480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5056723"/>
            <a:ext cx="5256000" cy="261034"/>
          </a:xfrm>
        </p:spPr>
        <p:txBody>
          <a:bodyPr anchor="b">
            <a:spAutoFit/>
          </a:bodyPr>
          <a:lstStyle>
            <a:lvl1pPr marL="0" indent="0">
              <a:buNone/>
              <a:defRPr sz="17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550862" y="5343363"/>
            <a:ext cx="5256000" cy="419667"/>
          </a:xfrm>
        </p:spPr>
        <p:txBody>
          <a:bodyPr>
            <a:spAutoFit/>
          </a:bodyPr>
          <a:lstStyle>
            <a:lvl1pPr>
              <a:defRPr/>
            </a:lvl1pPr>
          </a:lstStyle>
          <a:p>
            <a:pPr lvl="0"/>
            <a:r>
              <a:rPr lang="nl-NL" dirty="0"/>
              <a:t>Tekst</a:t>
            </a:r>
          </a:p>
          <a:p>
            <a:pPr lvl="1"/>
            <a:r>
              <a:rPr lang="nl-NL" dirty="0"/>
              <a:t>Tweede niveau</a:t>
            </a:r>
          </a:p>
        </p:txBody>
      </p:sp>
      <p:sp>
        <p:nvSpPr>
          <p:cNvPr id="18" name="Tijdelijke aanduiding voor afbeelding 17">
            <a:extLst>
              <a:ext uri="{FF2B5EF4-FFF2-40B4-BE49-F238E27FC236}">
                <a16:creationId xmlns:a16="http://schemas.microsoft.com/office/drawing/2014/main" id="{3F94542B-522D-9858-1C1D-D6CC58BB1BDC}"/>
              </a:ext>
            </a:extLst>
          </p:cNvPr>
          <p:cNvSpPr>
            <a:spLocks noGrp="1" noChangeAspect="1"/>
          </p:cNvSpPr>
          <p:nvPr>
            <p:ph type="pic" sz="quarter" idx="19" hasCustomPrompt="1"/>
          </p:nvPr>
        </p:nvSpPr>
        <p:spPr>
          <a:xfrm>
            <a:off x="6385138" y="571500"/>
            <a:ext cx="5256000" cy="420480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85138" y="5056723"/>
            <a:ext cx="5256000" cy="261034"/>
          </a:xfrm>
        </p:spPr>
        <p:txBody>
          <a:bodyPr anchor="b">
            <a:spAutoFit/>
          </a:bodyPr>
          <a:lstStyle>
            <a:lvl1pPr marL="0" indent="0">
              <a:buNone/>
              <a:defRPr sz="17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6385138" y="5343363"/>
            <a:ext cx="5256000" cy="419667"/>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72462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drie afbeeldingen">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550864" y="1808163"/>
            <a:ext cx="3319199" cy="3501740"/>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5419757"/>
            <a:ext cx="3319200" cy="261034"/>
          </a:xfrm>
        </p:spPr>
        <p:txBody>
          <a:bodyPr anchor="b">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550862" y="5714525"/>
            <a:ext cx="3319200" cy="419667"/>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4436402" y="1808163"/>
            <a:ext cx="3319199" cy="3501740"/>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4436401" y="5419757"/>
            <a:ext cx="3319200" cy="261034"/>
          </a:xfrm>
        </p:spPr>
        <p:txBody>
          <a:bodyPr anchor="b">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4436401" y="5714525"/>
            <a:ext cx="3319200" cy="419667"/>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8321939" y="1808163"/>
            <a:ext cx="3319199" cy="3501740"/>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8321937" y="5419757"/>
            <a:ext cx="3319200" cy="261034"/>
          </a:xfrm>
        </p:spPr>
        <p:txBody>
          <a:bodyPr anchor="b">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8321937" y="5714525"/>
            <a:ext cx="3319200" cy="419667"/>
          </a:xfrm>
        </p:spPr>
        <p:txBody>
          <a:bodyPr>
            <a:spAutoFit/>
          </a:bodyPr>
          <a:lstStyle>
            <a:lvl1pPr>
              <a:defRPr/>
            </a:lvl1pPr>
          </a:lstStyle>
          <a:p>
            <a:pPr lvl="0"/>
            <a:r>
              <a:rPr lang="nl-NL" dirty="0"/>
              <a:t>Tekst</a:t>
            </a:r>
          </a:p>
          <a:p>
            <a:pPr lvl="1"/>
            <a:r>
              <a:rPr lang="nl-NL" dirty="0"/>
              <a:t>Tweede niveau</a:t>
            </a:r>
          </a:p>
        </p:txBody>
      </p:sp>
      <p:sp>
        <p:nvSpPr>
          <p:cNvPr id="2" name="Titel 1">
            <a:extLst>
              <a:ext uri="{FF2B5EF4-FFF2-40B4-BE49-F238E27FC236}">
                <a16:creationId xmlns:a16="http://schemas.microsoft.com/office/drawing/2014/main" id="{952AAD88-7611-00B9-3AE1-8247EFDB95A1}"/>
              </a:ext>
            </a:extLst>
          </p:cNvPr>
          <p:cNvSpPr>
            <a:spLocks noGrp="1"/>
          </p:cNvSpPr>
          <p:nvPr>
            <p:ph type="title" hasCustomPrompt="1"/>
          </p:nvPr>
        </p:nvSpPr>
        <p:spPr/>
        <p:txBody>
          <a:bodyPr/>
          <a:lstStyle/>
          <a:p>
            <a:r>
              <a:rPr lang="nl-NL" dirty="0"/>
              <a:t>Titel van de dia</a:t>
            </a:r>
          </a:p>
        </p:txBody>
      </p:sp>
      <p:sp>
        <p:nvSpPr>
          <p:cNvPr id="6" name="Tijdelijke aanduiding voor tekst 2">
            <a:extLst>
              <a:ext uri="{FF2B5EF4-FFF2-40B4-BE49-F238E27FC236}">
                <a16:creationId xmlns:a16="http://schemas.microsoft.com/office/drawing/2014/main" id="{180DB41A-01AB-71AB-849B-C5784F7F4AC4}"/>
              </a:ext>
            </a:extLst>
          </p:cNvPr>
          <p:cNvSpPr>
            <a:spLocks noGrp="1"/>
          </p:cNvSpPr>
          <p:nvPr>
            <p:ph type="body" idx="13" hasCustomPrompt="1"/>
          </p:nvPr>
        </p:nvSpPr>
        <p:spPr>
          <a:xfrm>
            <a:off x="550862" y="1276131"/>
            <a:ext cx="11091600"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Tree>
    <p:extLst>
      <p:ext uri="{BB962C8B-B14F-4D97-AF65-F5344CB8AC3E}">
        <p14:creationId xmlns:p14="http://schemas.microsoft.com/office/powerpoint/2010/main" val="209847726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ie afbeeldingen - 1">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4E3CAA56-35D3-1005-11B3-E0494DB7D9E1}"/>
              </a:ext>
            </a:extLst>
          </p:cNvPr>
          <p:cNvSpPr>
            <a:spLocks noGrp="1" noChangeAspect="1"/>
          </p:cNvSpPr>
          <p:nvPr>
            <p:ph type="pic" sz="quarter" idx="18" hasCustomPrompt="1"/>
          </p:nvPr>
        </p:nvSpPr>
        <p:spPr>
          <a:xfrm>
            <a:off x="550864" y="568960"/>
            <a:ext cx="3319199" cy="3501740"/>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4410547"/>
            <a:ext cx="3319200" cy="261034"/>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550862" y="5056851"/>
            <a:ext cx="3319200" cy="419667"/>
          </a:xfrm>
        </p:spPr>
        <p:txBody>
          <a:bodyPr>
            <a:spAutoFit/>
          </a:bodyPr>
          <a:lstStyle>
            <a:lvl1pPr>
              <a:defRPr/>
            </a:lvl1pPr>
          </a:lstStyle>
          <a:p>
            <a:pPr lvl="0"/>
            <a:r>
              <a:rPr lang="nl-NL" dirty="0"/>
              <a:t>Tekst</a:t>
            </a:r>
          </a:p>
          <a:p>
            <a:pPr lvl="1"/>
            <a:r>
              <a:rPr lang="nl-NL" dirty="0"/>
              <a:t>Tweede niveau</a:t>
            </a:r>
          </a:p>
        </p:txBody>
      </p:sp>
      <p:sp>
        <p:nvSpPr>
          <p:cNvPr id="15" name="Tijdelijke aanduiding voor afbeelding 14">
            <a:extLst>
              <a:ext uri="{FF2B5EF4-FFF2-40B4-BE49-F238E27FC236}">
                <a16:creationId xmlns:a16="http://schemas.microsoft.com/office/drawing/2014/main" id="{EA881206-985D-40A5-9B39-93009B7DFB2C}"/>
              </a:ext>
            </a:extLst>
          </p:cNvPr>
          <p:cNvSpPr>
            <a:spLocks noGrp="1" noChangeAspect="1"/>
          </p:cNvSpPr>
          <p:nvPr>
            <p:ph type="pic" sz="quarter" idx="22" hasCustomPrompt="1"/>
          </p:nvPr>
        </p:nvSpPr>
        <p:spPr>
          <a:xfrm>
            <a:off x="4436402" y="568960"/>
            <a:ext cx="3319199" cy="3501740"/>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16" name="Tijdelijke aanduiding voor tekst 2">
            <a:extLst>
              <a:ext uri="{FF2B5EF4-FFF2-40B4-BE49-F238E27FC236}">
                <a16:creationId xmlns:a16="http://schemas.microsoft.com/office/drawing/2014/main" id="{1129D136-1264-D605-34B1-1FF647AA1966}"/>
              </a:ext>
            </a:extLst>
          </p:cNvPr>
          <p:cNvSpPr>
            <a:spLocks noGrp="1"/>
          </p:cNvSpPr>
          <p:nvPr>
            <p:ph type="body" idx="23" hasCustomPrompt="1"/>
          </p:nvPr>
        </p:nvSpPr>
        <p:spPr>
          <a:xfrm>
            <a:off x="4436401" y="4410547"/>
            <a:ext cx="3319200" cy="261034"/>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twee regels</a:t>
            </a:r>
          </a:p>
        </p:txBody>
      </p:sp>
      <p:sp>
        <p:nvSpPr>
          <p:cNvPr id="21" name="Tijdelijke aanduiding voor tekst 10">
            <a:extLst>
              <a:ext uri="{FF2B5EF4-FFF2-40B4-BE49-F238E27FC236}">
                <a16:creationId xmlns:a16="http://schemas.microsoft.com/office/drawing/2014/main" id="{A4B0EB42-C622-9F66-6418-50450AF8DEB7}"/>
              </a:ext>
            </a:extLst>
          </p:cNvPr>
          <p:cNvSpPr>
            <a:spLocks noGrp="1"/>
          </p:cNvSpPr>
          <p:nvPr>
            <p:ph type="body" sz="quarter" idx="24" hasCustomPrompt="1"/>
          </p:nvPr>
        </p:nvSpPr>
        <p:spPr>
          <a:xfrm>
            <a:off x="4436401" y="5056851"/>
            <a:ext cx="3319200" cy="419667"/>
          </a:xfrm>
        </p:spPr>
        <p:txBody>
          <a:bodyPr>
            <a:spAutoFit/>
          </a:bodyPr>
          <a:lstStyle>
            <a:lvl1pPr>
              <a:defRPr/>
            </a:lvl1pPr>
          </a:lstStyle>
          <a:p>
            <a:pPr lvl="0"/>
            <a:r>
              <a:rPr lang="nl-NL" dirty="0"/>
              <a:t>Tekst</a:t>
            </a:r>
          </a:p>
          <a:p>
            <a:pPr lvl="1"/>
            <a:r>
              <a:rPr lang="nl-NL" dirty="0"/>
              <a:t>Tweede niveau</a:t>
            </a:r>
          </a:p>
        </p:txBody>
      </p:sp>
      <p:sp>
        <p:nvSpPr>
          <p:cNvPr id="22" name="Tijdelijke aanduiding voor afbeelding 21">
            <a:extLst>
              <a:ext uri="{FF2B5EF4-FFF2-40B4-BE49-F238E27FC236}">
                <a16:creationId xmlns:a16="http://schemas.microsoft.com/office/drawing/2014/main" id="{D61DFB10-AEAE-206E-3100-7B46F6E3B0FD}"/>
              </a:ext>
            </a:extLst>
          </p:cNvPr>
          <p:cNvSpPr>
            <a:spLocks noGrp="1" noChangeAspect="1"/>
          </p:cNvSpPr>
          <p:nvPr>
            <p:ph type="pic" sz="quarter" idx="25" hasCustomPrompt="1"/>
          </p:nvPr>
        </p:nvSpPr>
        <p:spPr>
          <a:xfrm>
            <a:off x="8321939" y="568960"/>
            <a:ext cx="3319199" cy="3501740"/>
          </a:xfrm>
          <a:custGeom>
            <a:avLst/>
            <a:gdLst>
              <a:gd name="connsiteX0" fmla="*/ 0 w 3319199"/>
              <a:gd name="connsiteY0" fmla="*/ 0 h 3501740"/>
              <a:gd name="connsiteX1" fmla="*/ 3319199 w 3319199"/>
              <a:gd name="connsiteY1" fmla="*/ 0 h 3501740"/>
              <a:gd name="connsiteX2" fmla="*/ 3319199 w 3319199"/>
              <a:gd name="connsiteY2" fmla="*/ 2926893 h 3501740"/>
              <a:gd name="connsiteX3" fmla="*/ 2322088 w 3319199"/>
              <a:gd name="connsiteY3" fmla="*/ 3501740 h 3501740"/>
              <a:gd name="connsiteX4" fmla="*/ 0 w 3319199"/>
              <a:gd name="connsiteY4" fmla="*/ 3501740 h 350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3501740">
                <a:moveTo>
                  <a:pt x="0" y="0"/>
                </a:moveTo>
                <a:lnTo>
                  <a:pt x="3319199" y="0"/>
                </a:lnTo>
                <a:lnTo>
                  <a:pt x="3319199" y="2926893"/>
                </a:lnTo>
                <a:lnTo>
                  <a:pt x="2322088" y="3501740"/>
                </a:lnTo>
                <a:lnTo>
                  <a:pt x="0" y="350174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8321937" y="4410547"/>
            <a:ext cx="3319200" cy="261034"/>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8321937" y="5056851"/>
            <a:ext cx="3319200" cy="419667"/>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2234418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ie afbeeldingen - 2">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3609BE3F-F744-A088-FEA5-08313DFC0506}"/>
              </a:ext>
            </a:extLst>
          </p:cNvPr>
          <p:cNvSpPr>
            <a:spLocks noGrp="1" noChangeAspect="1"/>
          </p:cNvSpPr>
          <p:nvPr>
            <p:ph type="pic" sz="quarter" idx="18" hasCustomPrompt="1"/>
          </p:nvPr>
        </p:nvSpPr>
        <p:spPr>
          <a:xfrm>
            <a:off x="550863" y="558800"/>
            <a:ext cx="3319199" cy="2296558"/>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2986115"/>
            <a:ext cx="3319200" cy="548805"/>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a:t>
            </a:r>
            <a:br>
              <a:rPr lang="nl-NL" dirty="0"/>
            </a:br>
            <a:r>
              <a:rPr lang="nl-NL" dirty="0"/>
              <a:t>twee regels</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550862" y="3632419"/>
            <a:ext cx="3319200" cy="419667"/>
          </a:xfrm>
        </p:spPr>
        <p:txBody>
          <a:bodyPr>
            <a:spAutoFit/>
          </a:bodyPr>
          <a:lstStyle>
            <a:lvl1pPr>
              <a:defRPr/>
            </a:lvl1pPr>
          </a:lstStyle>
          <a:p>
            <a:pPr lvl="0"/>
            <a:r>
              <a:rPr lang="nl-NL" dirty="0"/>
              <a:t>Tekst</a:t>
            </a:r>
          </a:p>
          <a:p>
            <a:pPr lvl="1"/>
            <a:r>
              <a:rPr lang="nl-NL" dirty="0"/>
              <a:t>Tweede niveau</a:t>
            </a:r>
          </a:p>
        </p:txBody>
      </p:sp>
      <p:sp>
        <p:nvSpPr>
          <p:cNvPr id="17" name="Tijdelijke aanduiding voor afbeelding 16">
            <a:extLst>
              <a:ext uri="{FF2B5EF4-FFF2-40B4-BE49-F238E27FC236}">
                <a16:creationId xmlns:a16="http://schemas.microsoft.com/office/drawing/2014/main" id="{F5EC949A-FAF3-9BFA-DE95-D39EF8EF5B14}"/>
              </a:ext>
            </a:extLst>
          </p:cNvPr>
          <p:cNvSpPr>
            <a:spLocks noGrp="1" noChangeAspect="1"/>
          </p:cNvSpPr>
          <p:nvPr>
            <p:ph type="pic" sz="quarter" idx="22" hasCustomPrompt="1"/>
          </p:nvPr>
        </p:nvSpPr>
        <p:spPr>
          <a:xfrm>
            <a:off x="4436402" y="558800"/>
            <a:ext cx="3319199" cy="4235231"/>
          </a:xfrm>
          <a:custGeom>
            <a:avLst/>
            <a:gdLst>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733491 h 4235231"/>
              <a:gd name="connsiteX0" fmla="*/ 0 w 3319199"/>
              <a:gd name="connsiteY0" fmla="*/ 0 h 4235231"/>
              <a:gd name="connsiteX1" fmla="*/ 3319199 w 3319199"/>
              <a:gd name="connsiteY1" fmla="*/ 0 h 4235231"/>
              <a:gd name="connsiteX2" fmla="*/ 3319199 w 3319199"/>
              <a:gd name="connsiteY2" fmla="*/ 733491 h 4235231"/>
              <a:gd name="connsiteX3" fmla="*/ 3319199 w 3319199"/>
              <a:gd name="connsiteY3" fmla="*/ 2926893 h 4235231"/>
              <a:gd name="connsiteX4" fmla="*/ 3319199 w 3319199"/>
              <a:gd name="connsiteY4" fmla="*/ 3660384 h 4235231"/>
              <a:gd name="connsiteX5" fmla="*/ 2322088 w 3319199"/>
              <a:gd name="connsiteY5" fmla="*/ 4235231 h 4235231"/>
              <a:gd name="connsiteX6" fmla="*/ 0 w 3319199"/>
              <a:gd name="connsiteY6" fmla="*/ 4235231 h 4235231"/>
              <a:gd name="connsiteX7" fmla="*/ 0 w 3319199"/>
              <a:gd name="connsiteY7" fmla="*/ 3501740 h 4235231"/>
              <a:gd name="connsiteX8" fmla="*/ 0 w 3319199"/>
              <a:gd name="connsiteY8" fmla="*/ 0 h 4235231"/>
              <a:gd name="connsiteX0" fmla="*/ 0 w 3319199"/>
              <a:gd name="connsiteY0" fmla="*/ 0 h 4235231"/>
              <a:gd name="connsiteX1" fmla="*/ 3319199 w 3319199"/>
              <a:gd name="connsiteY1" fmla="*/ 0 h 4235231"/>
              <a:gd name="connsiteX2" fmla="*/ 3319199 w 3319199"/>
              <a:gd name="connsiteY2" fmla="*/ 2926893 h 4235231"/>
              <a:gd name="connsiteX3" fmla="*/ 3319199 w 3319199"/>
              <a:gd name="connsiteY3" fmla="*/ 3660384 h 4235231"/>
              <a:gd name="connsiteX4" fmla="*/ 2322088 w 3319199"/>
              <a:gd name="connsiteY4" fmla="*/ 4235231 h 4235231"/>
              <a:gd name="connsiteX5" fmla="*/ 0 w 3319199"/>
              <a:gd name="connsiteY5" fmla="*/ 4235231 h 4235231"/>
              <a:gd name="connsiteX6" fmla="*/ 0 w 3319199"/>
              <a:gd name="connsiteY6" fmla="*/ 3501740 h 4235231"/>
              <a:gd name="connsiteX7" fmla="*/ 0 w 3319199"/>
              <a:gd name="connsiteY7"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3501740 h 4235231"/>
              <a:gd name="connsiteX6" fmla="*/ 0 w 3319199"/>
              <a:gd name="connsiteY6" fmla="*/ 0 h 4235231"/>
              <a:gd name="connsiteX0" fmla="*/ 0 w 3319199"/>
              <a:gd name="connsiteY0" fmla="*/ 0 h 4235231"/>
              <a:gd name="connsiteX1" fmla="*/ 3319199 w 3319199"/>
              <a:gd name="connsiteY1" fmla="*/ 0 h 4235231"/>
              <a:gd name="connsiteX2" fmla="*/ 3319199 w 3319199"/>
              <a:gd name="connsiteY2" fmla="*/ 3660384 h 4235231"/>
              <a:gd name="connsiteX3" fmla="*/ 2322088 w 3319199"/>
              <a:gd name="connsiteY3" fmla="*/ 4235231 h 4235231"/>
              <a:gd name="connsiteX4" fmla="*/ 0 w 3319199"/>
              <a:gd name="connsiteY4" fmla="*/ 4235231 h 4235231"/>
              <a:gd name="connsiteX5" fmla="*/ 0 w 3319199"/>
              <a:gd name="connsiteY5" fmla="*/ 0 h 423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199" h="4235231">
                <a:moveTo>
                  <a:pt x="0" y="0"/>
                </a:moveTo>
                <a:lnTo>
                  <a:pt x="3319199" y="0"/>
                </a:lnTo>
                <a:lnTo>
                  <a:pt x="3319199" y="3660384"/>
                </a:lnTo>
                <a:lnTo>
                  <a:pt x="2322088" y="4235231"/>
                </a:lnTo>
                <a:lnTo>
                  <a:pt x="0" y="423523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23" name="Tijdelijke aanduiding voor tekst 2">
            <a:extLst>
              <a:ext uri="{FF2B5EF4-FFF2-40B4-BE49-F238E27FC236}">
                <a16:creationId xmlns:a16="http://schemas.microsoft.com/office/drawing/2014/main" id="{C80AB5DB-6BC2-24B7-16C9-B7CFE4302650}"/>
              </a:ext>
            </a:extLst>
          </p:cNvPr>
          <p:cNvSpPr>
            <a:spLocks noGrp="1"/>
          </p:cNvSpPr>
          <p:nvPr>
            <p:ph type="body" idx="26" hasCustomPrompt="1"/>
          </p:nvPr>
        </p:nvSpPr>
        <p:spPr>
          <a:xfrm>
            <a:off x="8321937" y="2986115"/>
            <a:ext cx="3319200" cy="548805"/>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a:t>
            </a:r>
            <a:br>
              <a:rPr lang="nl-NL" dirty="0"/>
            </a:br>
            <a:r>
              <a:rPr lang="nl-NL" dirty="0"/>
              <a:t>twee regels</a:t>
            </a:r>
          </a:p>
        </p:txBody>
      </p:sp>
      <p:sp>
        <p:nvSpPr>
          <p:cNvPr id="24" name="Tijdelijke aanduiding voor tekst 10">
            <a:extLst>
              <a:ext uri="{FF2B5EF4-FFF2-40B4-BE49-F238E27FC236}">
                <a16:creationId xmlns:a16="http://schemas.microsoft.com/office/drawing/2014/main" id="{EE7BCB0A-364F-022E-1BC4-63D164B4A65F}"/>
              </a:ext>
            </a:extLst>
          </p:cNvPr>
          <p:cNvSpPr>
            <a:spLocks noGrp="1"/>
          </p:cNvSpPr>
          <p:nvPr>
            <p:ph type="body" sz="quarter" idx="27" hasCustomPrompt="1"/>
          </p:nvPr>
        </p:nvSpPr>
        <p:spPr>
          <a:xfrm>
            <a:off x="8321937" y="3632419"/>
            <a:ext cx="3319200" cy="419667"/>
          </a:xfrm>
        </p:spPr>
        <p:txBody>
          <a:bodyPr>
            <a:spAutoFit/>
          </a:bodyPr>
          <a:lstStyle>
            <a:lvl1pPr>
              <a:defRPr/>
            </a:lvl1pPr>
          </a:lstStyle>
          <a:p>
            <a:pPr lvl="0"/>
            <a:r>
              <a:rPr lang="nl-NL" dirty="0"/>
              <a:t>Tekst</a:t>
            </a:r>
          </a:p>
          <a:p>
            <a:pPr lvl="1"/>
            <a:r>
              <a:rPr lang="nl-NL" dirty="0"/>
              <a:t>Tweede niveau</a:t>
            </a:r>
          </a:p>
        </p:txBody>
      </p:sp>
      <p:sp>
        <p:nvSpPr>
          <p:cNvPr id="8" name="Tijdelijke aanduiding voor afbeelding 7">
            <a:extLst>
              <a:ext uri="{FF2B5EF4-FFF2-40B4-BE49-F238E27FC236}">
                <a16:creationId xmlns:a16="http://schemas.microsoft.com/office/drawing/2014/main" id="{83C2A39B-7519-513F-A199-C5B8BDF9A98F}"/>
              </a:ext>
            </a:extLst>
          </p:cNvPr>
          <p:cNvSpPr>
            <a:spLocks noGrp="1" noChangeAspect="1"/>
          </p:cNvSpPr>
          <p:nvPr>
            <p:ph type="pic" sz="quarter" idx="28" hasCustomPrompt="1"/>
          </p:nvPr>
        </p:nvSpPr>
        <p:spPr>
          <a:xfrm>
            <a:off x="8321939" y="558800"/>
            <a:ext cx="3319199" cy="2296558"/>
          </a:xfrm>
          <a:custGeom>
            <a:avLst/>
            <a:gdLst>
              <a:gd name="connsiteX0" fmla="*/ 0 w 3319199"/>
              <a:gd name="connsiteY0" fmla="*/ 0 h 2296558"/>
              <a:gd name="connsiteX1" fmla="*/ 3319199 w 3319199"/>
              <a:gd name="connsiteY1" fmla="*/ 0 h 2296558"/>
              <a:gd name="connsiteX2" fmla="*/ 3319199 w 3319199"/>
              <a:gd name="connsiteY2" fmla="*/ 1721711 h 2296558"/>
              <a:gd name="connsiteX3" fmla="*/ 2322088 w 3319199"/>
              <a:gd name="connsiteY3" fmla="*/ 2296558 h 2296558"/>
              <a:gd name="connsiteX4" fmla="*/ 0 w 3319199"/>
              <a:gd name="connsiteY4" fmla="*/ 2296558 h 229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199" h="2296558">
                <a:moveTo>
                  <a:pt x="0" y="0"/>
                </a:moveTo>
                <a:lnTo>
                  <a:pt x="3319199" y="0"/>
                </a:lnTo>
                <a:lnTo>
                  <a:pt x="3319199" y="1721711"/>
                </a:lnTo>
                <a:lnTo>
                  <a:pt x="2322088" y="2296558"/>
                </a:lnTo>
                <a:lnTo>
                  <a:pt x="0" y="2296558"/>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9" name="Tijdelijke aanduiding voor tekst 2">
            <a:extLst>
              <a:ext uri="{FF2B5EF4-FFF2-40B4-BE49-F238E27FC236}">
                <a16:creationId xmlns:a16="http://schemas.microsoft.com/office/drawing/2014/main" id="{5051037E-6AE6-26FC-6024-C59139B969AB}"/>
              </a:ext>
            </a:extLst>
          </p:cNvPr>
          <p:cNvSpPr>
            <a:spLocks noGrp="1"/>
          </p:cNvSpPr>
          <p:nvPr>
            <p:ph type="body" idx="29" hasCustomPrompt="1"/>
          </p:nvPr>
        </p:nvSpPr>
        <p:spPr>
          <a:xfrm>
            <a:off x="4436402" y="4949027"/>
            <a:ext cx="3319200" cy="548805"/>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a:t>
            </a:r>
            <a:br>
              <a:rPr lang="nl-NL" dirty="0"/>
            </a:br>
            <a:r>
              <a:rPr lang="nl-NL" dirty="0"/>
              <a:t>twee regels</a:t>
            </a:r>
          </a:p>
        </p:txBody>
      </p:sp>
      <p:sp>
        <p:nvSpPr>
          <p:cNvPr id="10" name="Tijdelijke aanduiding voor tekst 10">
            <a:extLst>
              <a:ext uri="{FF2B5EF4-FFF2-40B4-BE49-F238E27FC236}">
                <a16:creationId xmlns:a16="http://schemas.microsoft.com/office/drawing/2014/main" id="{542E2239-6DB4-07BC-4C35-F85760783ADF}"/>
              </a:ext>
            </a:extLst>
          </p:cNvPr>
          <p:cNvSpPr>
            <a:spLocks noGrp="1"/>
          </p:cNvSpPr>
          <p:nvPr>
            <p:ph type="body" sz="quarter" idx="30" hasCustomPrompt="1"/>
          </p:nvPr>
        </p:nvSpPr>
        <p:spPr>
          <a:xfrm>
            <a:off x="4436402" y="5595331"/>
            <a:ext cx="3319200" cy="419667"/>
          </a:xfrm>
        </p:spPr>
        <p:txBody>
          <a:bodyPr>
            <a:spAutoFit/>
          </a:bodyPr>
          <a:lstStyle>
            <a:lvl1pPr>
              <a:defRPr/>
            </a:lvl1pPr>
          </a:lstStyle>
          <a:p>
            <a:pPr lvl="0"/>
            <a:r>
              <a:rPr lang="nl-NL" dirty="0"/>
              <a:t>Tekst</a:t>
            </a:r>
          </a:p>
          <a:p>
            <a:pPr lvl="1"/>
            <a:r>
              <a:rPr lang="nl-NL" dirty="0"/>
              <a:t>Tweede niveau</a:t>
            </a:r>
          </a:p>
        </p:txBody>
      </p:sp>
    </p:spTree>
    <p:extLst>
      <p:ext uri="{BB962C8B-B14F-4D97-AF65-F5344CB8AC3E}">
        <p14:creationId xmlns:p14="http://schemas.microsoft.com/office/powerpoint/2010/main" val="1560645022"/>
      </p:ext>
    </p:extLst>
  </p:cSld>
  <p:clrMapOvr>
    <a:masterClrMapping/>
  </p:clrMapOvr>
  <p:extLst>
    <p:ext uri="{DCECCB84-F9BA-43D5-87BE-67443E8EF086}">
      <p15:sldGuideLst xmlns:p15="http://schemas.microsoft.com/office/powerpoint/2012/main">
        <p15:guide id="1" orient="horz" pos="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kst en kleurvak kader">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C317590-E04B-D057-7621-993BBD75D12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6301804" y="0"/>
            <a:ext cx="5890196" cy="6284572"/>
          </a:xfrm>
          <a:prstGeom prst="rect">
            <a:avLst/>
          </a:prstGeom>
        </p:spPr>
      </p:pic>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8" name="Tijdelijke aanduiding voor tekst 10">
            <a:extLst>
              <a:ext uri="{FF2B5EF4-FFF2-40B4-BE49-F238E27FC236}">
                <a16:creationId xmlns:a16="http://schemas.microsoft.com/office/drawing/2014/main" id="{F949ED93-A305-A90F-0970-17F9D83A00C7}"/>
              </a:ext>
            </a:extLst>
          </p:cNvPr>
          <p:cNvSpPr>
            <a:spLocks noGrp="1"/>
          </p:cNvSpPr>
          <p:nvPr>
            <p:ph type="body" sz="quarter" idx="14"/>
          </p:nvPr>
        </p:nvSpPr>
        <p:spPr>
          <a:xfrm>
            <a:off x="550862" y="1808163"/>
            <a:ext cx="5184000" cy="41767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tel 8">
            <a:extLst>
              <a:ext uri="{FF2B5EF4-FFF2-40B4-BE49-F238E27FC236}">
                <a16:creationId xmlns:a16="http://schemas.microsoft.com/office/drawing/2014/main" id="{55C4185C-CD41-04BD-54D5-FBF61241FD91}"/>
              </a:ext>
            </a:extLst>
          </p:cNvPr>
          <p:cNvSpPr>
            <a:spLocks noGrp="1"/>
          </p:cNvSpPr>
          <p:nvPr>
            <p:ph type="title" hasCustomPrompt="1"/>
          </p:nvPr>
        </p:nvSpPr>
        <p:spPr>
          <a:xfrm>
            <a:off x="550863" y="812497"/>
            <a:ext cx="5184000" cy="387798"/>
          </a:xfrm>
        </p:spPr>
        <p:txBody>
          <a:bodyPr/>
          <a:lstStyle/>
          <a:p>
            <a:r>
              <a:rPr lang="nl-NL" dirty="0"/>
              <a:t>Titel van de dia</a:t>
            </a:r>
          </a:p>
        </p:txBody>
      </p:sp>
      <p:sp>
        <p:nvSpPr>
          <p:cNvPr id="10" name="Tijdelijke aanduiding voor tekst 2">
            <a:extLst>
              <a:ext uri="{FF2B5EF4-FFF2-40B4-BE49-F238E27FC236}">
                <a16:creationId xmlns:a16="http://schemas.microsoft.com/office/drawing/2014/main" id="{F5861440-9DB7-073D-7BE3-C3292E5505D6}"/>
              </a:ext>
            </a:extLst>
          </p:cNvPr>
          <p:cNvSpPr>
            <a:spLocks noGrp="1"/>
          </p:cNvSpPr>
          <p:nvPr>
            <p:ph type="body" idx="13" hasCustomPrompt="1"/>
          </p:nvPr>
        </p:nvSpPr>
        <p:spPr>
          <a:xfrm>
            <a:off x="550862" y="1276131"/>
            <a:ext cx="5184000"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12" name="Tijdelijke aanduiding voor afbeelding 11">
            <a:extLst>
              <a:ext uri="{FF2B5EF4-FFF2-40B4-BE49-F238E27FC236}">
                <a16:creationId xmlns:a16="http://schemas.microsoft.com/office/drawing/2014/main" id="{362DFA4D-2D98-807D-1CE0-F8FBE5056ADB}"/>
              </a:ext>
            </a:extLst>
          </p:cNvPr>
          <p:cNvSpPr>
            <a:spLocks noGrp="1" noChangeAspect="1"/>
          </p:cNvSpPr>
          <p:nvPr>
            <p:ph type="pic" sz="quarter" idx="24" hasCustomPrompt="1"/>
          </p:nvPr>
        </p:nvSpPr>
        <p:spPr>
          <a:xfrm>
            <a:off x="6636128" y="1275333"/>
            <a:ext cx="1885572" cy="188557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a:t>
            </a:r>
            <a:br>
              <a:rPr lang="nl-NL" dirty="0"/>
            </a:br>
            <a:r>
              <a:rPr lang="nl-NL" dirty="0"/>
              <a:t>een icoon in te voegen</a:t>
            </a:r>
          </a:p>
        </p:txBody>
      </p:sp>
      <p:sp>
        <p:nvSpPr>
          <p:cNvPr id="18" name="Tijdelijke aanduiding voor tekst 2">
            <a:extLst>
              <a:ext uri="{FF2B5EF4-FFF2-40B4-BE49-F238E27FC236}">
                <a16:creationId xmlns:a16="http://schemas.microsoft.com/office/drawing/2014/main" id="{4BECF905-9CE5-4738-8014-F84C2A32919D}"/>
              </a:ext>
            </a:extLst>
          </p:cNvPr>
          <p:cNvSpPr>
            <a:spLocks noGrp="1"/>
          </p:cNvSpPr>
          <p:nvPr>
            <p:ph type="body" idx="1" hasCustomPrompt="1"/>
          </p:nvPr>
        </p:nvSpPr>
        <p:spPr>
          <a:xfrm>
            <a:off x="6743932" y="3854042"/>
            <a:ext cx="4897205" cy="276358"/>
          </a:xfrm>
        </p:spPr>
        <p:txBody>
          <a:bodyPr wrap="square" anchor="t" anchorCtr="0">
            <a:sp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1 regel</a:t>
            </a:r>
          </a:p>
        </p:txBody>
      </p:sp>
      <p:sp>
        <p:nvSpPr>
          <p:cNvPr id="20" name="Tijdelijke aanduiding voor tekst 10">
            <a:extLst>
              <a:ext uri="{FF2B5EF4-FFF2-40B4-BE49-F238E27FC236}">
                <a16:creationId xmlns:a16="http://schemas.microsoft.com/office/drawing/2014/main" id="{28957A26-E3AD-EA45-A3CF-214F334CDB64}"/>
              </a:ext>
            </a:extLst>
          </p:cNvPr>
          <p:cNvSpPr>
            <a:spLocks noGrp="1"/>
          </p:cNvSpPr>
          <p:nvPr>
            <p:ph type="body" sz="quarter" idx="25"/>
          </p:nvPr>
        </p:nvSpPr>
        <p:spPr>
          <a:xfrm>
            <a:off x="6743932" y="4388369"/>
            <a:ext cx="4897205" cy="1607936"/>
          </a:xfrm>
        </p:spPr>
        <p:txBody>
          <a:bodyPr/>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A8519D2-3039-FDEA-83C1-C2F27015B466}"/>
              </a:ext>
            </a:extLst>
          </p:cNvPr>
          <p:cNvPicPr>
            <a:picLocks noChangeAspect="1"/>
          </p:cNvPicPr>
          <p:nvPr userDrawn="1"/>
        </p:nvPicPr>
        <p:blipFill>
          <a:blip r:embed="rId4"/>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3963391408"/>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ee grote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5036403"/>
            <a:ext cx="5256000" cy="261034"/>
          </a:xfrm>
        </p:spPr>
        <p:txBody>
          <a:bodyPr anchor="b">
            <a:spAutoFit/>
          </a:bodyPr>
          <a:lstStyle>
            <a:lvl1pPr marL="0" indent="0">
              <a:buNone/>
              <a:defRPr sz="17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13" name="Tijdelijke aanduiding voor tekst 10">
            <a:extLst>
              <a:ext uri="{FF2B5EF4-FFF2-40B4-BE49-F238E27FC236}">
                <a16:creationId xmlns:a16="http://schemas.microsoft.com/office/drawing/2014/main" id="{78E3416F-6B39-8B0B-F119-34135FD3AC02}"/>
              </a:ext>
            </a:extLst>
          </p:cNvPr>
          <p:cNvSpPr>
            <a:spLocks noGrp="1"/>
          </p:cNvSpPr>
          <p:nvPr>
            <p:ph type="body" sz="quarter" idx="14" hasCustomPrompt="1"/>
          </p:nvPr>
        </p:nvSpPr>
        <p:spPr>
          <a:xfrm>
            <a:off x="550862" y="5343363"/>
            <a:ext cx="5256000" cy="419667"/>
          </a:xfrm>
        </p:spPr>
        <p:txBody>
          <a:bodyPr>
            <a:spAutoFit/>
          </a:bodyPr>
          <a:lstStyle>
            <a:lvl1pPr>
              <a:defRPr/>
            </a:lvl1pPr>
          </a:lstStyle>
          <a:p>
            <a:pPr lvl="0"/>
            <a:r>
              <a:rPr lang="nl-NL" dirty="0"/>
              <a:t>Tekst</a:t>
            </a:r>
          </a:p>
          <a:p>
            <a:pPr lvl="1"/>
            <a:r>
              <a:rPr lang="nl-NL" dirty="0"/>
              <a:t>Tweede niveau</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85138" y="5036403"/>
            <a:ext cx="5256000" cy="261034"/>
          </a:xfrm>
        </p:spPr>
        <p:txBody>
          <a:bodyPr anchor="b">
            <a:spAutoFit/>
          </a:bodyPr>
          <a:lstStyle>
            <a:lvl1pPr marL="0" indent="0">
              <a:buNone/>
              <a:defRPr sz="17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20" name="Tijdelijke aanduiding voor tekst 10">
            <a:extLst>
              <a:ext uri="{FF2B5EF4-FFF2-40B4-BE49-F238E27FC236}">
                <a16:creationId xmlns:a16="http://schemas.microsoft.com/office/drawing/2014/main" id="{0D64EF55-4212-C073-55DC-E4F9B48D8FD7}"/>
              </a:ext>
            </a:extLst>
          </p:cNvPr>
          <p:cNvSpPr>
            <a:spLocks noGrp="1"/>
          </p:cNvSpPr>
          <p:nvPr>
            <p:ph type="body" sz="quarter" idx="21" hasCustomPrompt="1"/>
          </p:nvPr>
        </p:nvSpPr>
        <p:spPr>
          <a:xfrm>
            <a:off x="6385138" y="5343363"/>
            <a:ext cx="5256000" cy="419667"/>
          </a:xfrm>
        </p:spPr>
        <p:txBody>
          <a:bodyPr>
            <a:spAutoFit/>
          </a:bodyPr>
          <a:lstStyle>
            <a:lvl1pPr>
              <a:defRPr/>
            </a:lvl1pPr>
          </a:lstStyle>
          <a:p>
            <a:pPr lvl="0"/>
            <a:r>
              <a:rPr lang="nl-NL" dirty="0"/>
              <a:t>Tekst</a:t>
            </a:r>
          </a:p>
          <a:p>
            <a:pPr lvl="1"/>
            <a:r>
              <a:rPr lang="nl-NL" dirty="0"/>
              <a:t>Tweede niveau</a:t>
            </a:r>
          </a:p>
        </p:txBody>
      </p:sp>
      <p:sp>
        <p:nvSpPr>
          <p:cNvPr id="7" name="Tijdelijke aanduiding voor tekst 6">
            <a:extLst>
              <a:ext uri="{FF2B5EF4-FFF2-40B4-BE49-F238E27FC236}">
                <a16:creationId xmlns:a16="http://schemas.microsoft.com/office/drawing/2014/main" id="{5B4580D1-83FE-B16A-1724-CA8466F02E59}"/>
              </a:ext>
            </a:extLst>
          </p:cNvPr>
          <p:cNvSpPr>
            <a:spLocks noGrp="1" noChangeAspect="1"/>
          </p:cNvSpPr>
          <p:nvPr>
            <p:ph type="body" sz="quarter" idx="22" hasCustomPrompt="1"/>
          </p:nvPr>
        </p:nvSpPr>
        <p:spPr>
          <a:xfrm>
            <a:off x="550862" y="571500"/>
            <a:ext cx="5256000" cy="420480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3"/>
          </a:solidFill>
        </p:spPr>
        <p:txBody>
          <a:bodyPr wrap="square">
            <a:noAutofit/>
          </a:bodyPr>
          <a:lstStyle>
            <a:lvl1pPr>
              <a:defRPr sz="100">
                <a:solidFill>
                  <a:schemeClr val="bg1"/>
                </a:solidFill>
              </a:defRPr>
            </a:lvl1pPr>
          </a:lstStyle>
          <a:p>
            <a:pPr lvl="0"/>
            <a:r>
              <a:rPr lang="nl-NL" dirty="0"/>
              <a:t> </a:t>
            </a:r>
          </a:p>
        </p:txBody>
      </p:sp>
      <p:sp>
        <p:nvSpPr>
          <p:cNvPr id="15" name="Tijdelijke aanduiding voor afbeelding 14">
            <a:extLst>
              <a:ext uri="{FF2B5EF4-FFF2-40B4-BE49-F238E27FC236}">
                <a16:creationId xmlns:a16="http://schemas.microsoft.com/office/drawing/2014/main" id="{9C31F5F0-A358-675A-138B-0C298DF25E15}"/>
              </a:ext>
            </a:extLst>
          </p:cNvPr>
          <p:cNvSpPr>
            <a:spLocks noGrp="1" noChangeAspect="1"/>
          </p:cNvSpPr>
          <p:nvPr>
            <p:ph type="pic" sz="quarter" idx="18" hasCustomPrompt="1"/>
          </p:nvPr>
        </p:nvSpPr>
        <p:spPr>
          <a:xfrm>
            <a:off x="1440179" y="1074322"/>
            <a:ext cx="3215642" cy="321564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icoon in te voegen</a:t>
            </a:r>
          </a:p>
        </p:txBody>
      </p:sp>
      <p:sp>
        <p:nvSpPr>
          <p:cNvPr id="16" name="Tijdelijke aanduiding voor tekst 15">
            <a:extLst>
              <a:ext uri="{FF2B5EF4-FFF2-40B4-BE49-F238E27FC236}">
                <a16:creationId xmlns:a16="http://schemas.microsoft.com/office/drawing/2014/main" id="{2BDE6006-4EBD-E385-333E-03DFC030EDFC}"/>
              </a:ext>
            </a:extLst>
          </p:cNvPr>
          <p:cNvSpPr>
            <a:spLocks noGrp="1" noChangeAspect="1"/>
          </p:cNvSpPr>
          <p:nvPr>
            <p:ph type="body" sz="quarter" idx="23" hasCustomPrompt="1"/>
          </p:nvPr>
        </p:nvSpPr>
        <p:spPr>
          <a:xfrm>
            <a:off x="6385138" y="571500"/>
            <a:ext cx="5256000" cy="4204800"/>
          </a:xfrm>
          <a:custGeom>
            <a:avLst/>
            <a:gdLst>
              <a:gd name="connsiteX0" fmla="*/ 0 w 5256000"/>
              <a:gd name="connsiteY0" fmla="*/ 0 h 4204800"/>
              <a:gd name="connsiteX1" fmla="*/ 5256000 w 5256000"/>
              <a:gd name="connsiteY1" fmla="*/ 0 h 4204800"/>
              <a:gd name="connsiteX2" fmla="*/ 5256000 w 5256000"/>
              <a:gd name="connsiteY2" fmla="*/ 3629953 h 4204800"/>
              <a:gd name="connsiteX3" fmla="*/ 4258889 w 5256000"/>
              <a:gd name="connsiteY3" fmla="*/ 4204800 h 4204800"/>
              <a:gd name="connsiteX4" fmla="*/ 0 w 5256000"/>
              <a:gd name="connsiteY4" fmla="*/ 4204800 h 42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000" h="4204800">
                <a:moveTo>
                  <a:pt x="0" y="0"/>
                </a:moveTo>
                <a:lnTo>
                  <a:pt x="5256000" y="0"/>
                </a:lnTo>
                <a:lnTo>
                  <a:pt x="5256000" y="3629953"/>
                </a:lnTo>
                <a:lnTo>
                  <a:pt x="4258889" y="4204800"/>
                </a:lnTo>
                <a:lnTo>
                  <a:pt x="0" y="4204800"/>
                </a:lnTo>
                <a:close/>
              </a:path>
            </a:pathLst>
          </a:custGeom>
          <a:solidFill>
            <a:schemeClr val="accent3"/>
          </a:solidFill>
        </p:spPr>
        <p:txBody>
          <a:bodyPr wrap="square">
            <a:noAutofit/>
          </a:bodyPr>
          <a:lstStyle>
            <a:lvl1pPr>
              <a:defRPr sz="100">
                <a:solidFill>
                  <a:schemeClr val="bg1"/>
                </a:solidFill>
              </a:defRPr>
            </a:lvl1pPr>
          </a:lstStyle>
          <a:p>
            <a:pPr lvl="0"/>
            <a:r>
              <a:rPr lang="nl-NL" dirty="0"/>
              <a:t> </a:t>
            </a:r>
          </a:p>
        </p:txBody>
      </p:sp>
      <p:sp>
        <p:nvSpPr>
          <p:cNvPr id="21" name="Tijdelijke aanduiding voor afbeelding 20">
            <a:extLst>
              <a:ext uri="{FF2B5EF4-FFF2-40B4-BE49-F238E27FC236}">
                <a16:creationId xmlns:a16="http://schemas.microsoft.com/office/drawing/2014/main" id="{B936009E-25FE-6108-A793-DDA43BB1F9D3}"/>
              </a:ext>
            </a:extLst>
          </p:cNvPr>
          <p:cNvSpPr>
            <a:spLocks noGrp="1" noChangeAspect="1"/>
          </p:cNvSpPr>
          <p:nvPr>
            <p:ph type="pic" sz="quarter" idx="24" hasCustomPrompt="1"/>
          </p:nvPr>
        </p:nvSpPr>
        <p:spPr>
          <a:xfrm>
            <a:off x="7274455" y="1074322"/>
            <a:ext cx="3215642" cy="3215642"/>
          </a:xfrm>
          <a:custGeom>
            <a:avLst/>
            <a:gdLst>
              <a:gd name="connsiteX0" fmla="*/ 1607821 w 3215642"/>
              <a:gd name="connsiteY0" fmla="*/ 0 h 3215642"/>
              <a:gd name="connsiteX1" fmla="*/ 3215642 w 3215642"/>
              <a:gd name="connsiteY1" fmla="*/ 1607821 h 3215642"/>
              <a:gd name="connsiteX2" fmla="*/ 1607821 w 3215642"/>
              <a:gd name="connsiteY2" fmla="*/ 3215642 h 3215642"/>
              <a:gd name="connsiteX3" fmla="*/ 0 w 3215642"/>
              <a:gd name="connsiteY3" fmla="*/ 1607821 h 3215642"/>
              <a:gd name="connsiteX4" fmla="*/ 1607821 w 3215642"/>
              <a:gd name="connsiteY4" fmla="*/ 0 h 3215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642" h="3215642">
                <a:moveTo>
                  <a:pt x="1607821" y="0"/>
                </a:moveTo>
                <a:cubicBezTo>
                  <a:pt x="2495796" y="0"/>
                  <a:pt x="3215642" y="719846"/>
                  <a:pt x="3215642" y="1607821"/>
                </a:cubicBezTo>
                <a:cubicBezTo>
                  <a:pt x="3215642" y="2495796"/>
                  <a:pt x="2495796" y="3215642"/>
                  <a:pt x="1607821" y="3215642"/>
                </a:cubicBezTo>
                <a:cubicBezTo>
                  <a:pt x="719846" y="3215642"/>
                  <a:pt x="0" y="2495796"/>
                  <a:pt x="0" y="1607821"/>
                </a:cubicBezTo>
                <a:cubicBezTo>
                  <a:pt x="0" y="719846"/>
                  <a:pt x="719846" y="0"/>
                  <a:pt x="1607821" y="0"/>
                </a:cubicBezTo>
                <a:close/>
              </a:path>
            </a:pathLst>
          </a:custGeom>
          <a:solidFill>
            <a:schemeClr val="bg1"/>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icoon in te voegen</a:t>
            </a:r>
          </a:p>
        </p:txBody>
      </p:sp>
    </p:spTree>
    <p:extLst>
      <p:ext uri="{BB962C8B-B14F-4D97-AF65-F5344CB8AC3E}">
        <p14:creationId xmlns:p14="http://schemas.microsoft.com/office/powerpoint/2010/main" val="119180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68" name="Graphic 13">
            <a:extLst>
              <a:ext uri="{FF2B5EF4-FFF2-40B4-BE49-F238E27FC236}">
                <a16:creationId xmlns:a16="http://schemas.microsoft.com/office/drawing/2014/main" id="{9EE6D8BE-CE5C-C144-1A00-77EFD2CFFD45}"/>
              </a:ext>
            </a:extLst>
          </p:cNvPr>
          <p:cNvSpPr>
            <a:spLocks noGrp="1" noRot="1" noMove="1" noResize="1" noEditPoints="1" noAdjustHandles="1" noChangeArrowheads="1" noChangeShapeType="1"/>
          </p:cNvSpPr>
          <p:nvPr userDrawn="1"/>
        </p:nvSpPr>
        <p:spPr>
          <a:xfrm>
            <a:off x="11199495" y="6285841"/>
            <a:ext cx="992505" cy="572159"/>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dirty="0"/>
          </a:p>
        </p:txBody>
      </p:sp>
      <p:sp>
        <p:nvSpPr>
          <p:cNvPr id="12" name="Rectangle 46">
            <a:extLst>
              <a:ext uri="{FF2B5EF4-FFF2-40B4-BE49-F238E27FC236}">
                <a16:creationId xmlns:a16="http://schemas.microsoft.com/office/drawing/2014/main" id="{49610631-9CB9-0D5A-EED5-FBC3D313DA00}"/>
              </a:ext>
            </a:extLst>
          </p:cNvPr>
          <p:cNvSpPr>
            <a:spLocks noGrp="1" noRot="1" noMove="1" noResize="1" noEditPoints="1" noAdjustHandles="1" noChangeArrowheads="1" noChangeShapeType="1"/>
          </p:cNvSpPr>
          <p:nvPr userDrawn="1"/>
        </p:nvSpPr>
        <p:spPr>
          <a:xfrm>
            <a:off x="0" y="0"/>
            <a:ext cx="12192000" cy="6284572"/>
          </a:xfrm>
          <a:prstGeom prst="rect">
            <a:avLst/>
          </a:prstGeom>
          <a:solidFill>
            <a:srgbClr val="B1C7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0026A385-076D-C898-DC46-3444113B9AF7}"/>
              </a:ext>
            </a:extLst>
          </p:cNvPr>
          <p:cNvSpPr>
            <a:spLocks noGrp="1"/>
          </p:cNvSpPr>
          <p:nvPr>
            <p:ph type="title" hasCustomPrompt="1"/>
          </p:nvPr>
        </p:nvSpPr>
        <p:spPr>
          <a:xfrm>
            <a:off x="1126236" y="2119281"/>
            <a:ext cx="6372000" cy="1231106"/>
          </a:xfrm>
        </p:spPr>
        <p:txBody>
          <a:bodyPr anchor="t" anchorCtr="0"/>
          <a:lstStyle>
            <a:lvl1pPr>
              <a:lnSpc>
                <a:spcPct val="100000"/>
              </a:lnSpc>
              <a:defRPr sz="4000" b="0"/>
            </a:lvl1pPr>
          </a:lstStyle>
          <a:p>
            <a:r>
              <a:rPr lang="nl-NL" dirty="0"/>
              <a:t>Titel van het hoofdstuk maximaal twee regels</a:t>
            </a:r>
          </a:p>
        </p:txBody>
      </p:sp>
      <p:sp>
        <p:nvSpPr>
          <p:cNvPr id="3" name="Tijdelijke aanduiding voor tekst 2">
            <a:extLst>
              <a:ext uri="{FF2B5EF4-FFF2-40B4-BE49-F238E27FC236}">
                <a16:creationId xmlns:a16="http://schemas.microsoft.com/office/drawing/2014/main" id="{5C89C3F8-0B96-3631-1D88-3D2F76936076}"/>
              </a:ext>
            </a:extLst>
          </p:cNvPr>
          <p:cNvSpPr>
            <a:spLocks noGrp="1"/>
          </p:cNvSpPr>
          <p:nvPr>
            <p:ph type="body" idx="1" hasCustomPrompt="1"/>
          </p:nvPr>
        </p:nvSpPr>
        <p:spPr>
          <a:xfrm>
            <a:off x="1126236" y="3457011"/>
            <a:ext cx="6372000" cy="261034"/>
          </a:xfrm>
        </p:spPr>
        <p:txBody>
          <a:bodyPr>
            <a:spAutoFit/>
          </a:bodyPr>
          <a:lstStyle>
            <a:lvl1pPr marL="0" indent="0">
              <a:buNone/>
              <a:defRPr sz="17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Subtitel</a:t>
            </a:r>
          </a:p>
        </p:txBody>
      </p:sp>
      <p:sp>
        <p:nvSpPr>
          <p:cNvPr id="4" name="Tijdelijke aanduiding voor datum 3">
            <a:extLst>
              <a:ext uri="{FF2B5EF4-FFF2-40B4-BE49-F238E27FC236}">
                <a16:creationId xmlns:a16="http://schemas.microsoft.com/office/drawing/2014/main" id="{3F13E50B-FF64-FDDD-7C77-E602B77AF529}"/>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4A866C08-6865-19E2-DB35-9444F75C45F9}"/>
              </a:ext>
            </a:extLst>
          </p:cNvPr>
          <p:cNvSpPr>
            <a:spLocks noGrp="1"/>
          </p:cNvSpPr>
          <p:nvPr>
            <p:ph type="ftr" sz="quarter" idx="11"/>
          </p:nvPr>
        </p:nvSpPr>
        <p:spPr/>
        <p:txBody>
          <a:bodyPr/>
          <a:lstStyle/>
          <a:p>
            <a:r>
              <a:rPr lang="nl-NL" dirty="0"/>
              <a:t>Presentatienaam - invullen via Koptekst en Voettekst</a:t>
            </a:r>
          </a:p>
        </p:txBody>
      </p:sp>
      <p:sp>
        <p:nvSpPr>
          <p:cNvPr id="10" name="Tijdelijke aanduiding voor tekst 4">
            <a:extLst>
              <a:ext uri="{FF2B5EF4-FFF2-40B4-BE49-F238E27FC236}">
                <a16:creationId xmlns:a16="http://schemas.microsoft.com/office/drawing/2014/main" id="{12DA9452-F710-BA3C-F31A-02AB94F16396}"/>
              </a:ext>
            </a:extLst>
          </p:cNvPr>
          <p:cNvSpPr>
            <a:spLocks noGrp="1"/>
          </p:cNvSpPr>
          <p:nvPr>
            <p:ph type="body" sz="quarter" idx="3" hasCustomPrompt="1"/>
          </p:nvPr>
        </p:nvSpPr>
        <p:spPr>
          <a:xfrm>
            <a:off x="1126236" y="1509868"/>
            <a:ext cx="6372000" cy="614207"/>
          </a:xfrm>
        </p:spPr>
        <p:txBody>
          <a:bodyPr anchor="b">
            <a:spAutoFit/>
          </a:bodyPr>
          <a:lstStyle>
            <a:lvl1pPr marL="0" indent="0">
              <a:lnSpc>
                <a:spcPct val="100000"/>
              </a:lnSpc>
              <a:buNone/>
              <a:defRPr sz="4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Hoofdstuk #</a:t>
            </a:r>
          </a:p>
        </p:txBody>
      </p:sp>
      <p:sp>
        <p:nvSpPr>
          <p:cNvPr id="6" name="Tijdelijke aanduiding voor dianummer 5">
            <a:extLst>
              <a:ext uri="{FF2B5EF4-FFF2-40B4-BE49-F238E27FC236}">
                <a16:creationId xmlns:a16="http://schemas.microsoft.com/office/drawing/2014/main" id="{3AC76DEE-43CD-CA89-4048-F732EF4B68DA}"/>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1" name="Rechte verbindingslijn 10">
            <a:extLst>
              <a:ext uri="{FF2B5EF4-FFF2-40B4-BE49-F238E27FC236}">
                <a16:creationId xmlns:a16="http://schemas.microsoft.com/office/drawing/2014/main" id="{6DCFD0F6-D1B1-EF23-D79D-B1604352EB9A}"/>
              </a:ext>
            </a:extLst>
          </p:cNvPr>
          <p:cNvCxnSpPr>
            <a:cxnSpLocks noGrp="1" noRot="1" noMove="1" noResize="1" noEditPoints="1" noAdjustHandles="1" noChangeArrowheads="1" noChangeShapeType="1"/>
          </p:cNvCxnSpPr>
          <p:nvPr userDrawn="1"/>
        </p:nvCxnSpPr>
        <p:spPr>
          <a:xfrm>
            <a:off x="1126236"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0C61589-DDFF-11F6-A5BD-8BA9BC72920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40971" y="6419533"/>
            <a:ext cx="1489709" cy="331671"/>
          </a:xfrm>
          <a:prstGeom prst="rect">
            <a:avLst/>
          </a:prstGeom>
        </p:spPr>
      </p:pic>
      <p:grpSp>
        <p:nvGrpSpPr>
          <p:cNvPr id="67" name="Groep 66">
            <a:extLst>
              <a:ext uri="{FF2B5EF4-FFF2-40B4-BE49-F238E27FC236}">
                <a16:creationId xmlns:a16="http://schemas.microsoft.com/office/drawing/2014/main" id="{1A530739-E92D-8216-57D4-BAE88D251DEE}"/>
              </a:ext>
            </a:extLst>
          </p:cNvPr>
          <p:cNvGrpSpPr>
            <a:grpSpLocks noGrp="1" noUngrp="1" noRot="1" noChangeAspect="1" noMove="1" noResize="1"/>
          </p:cNvGrpSpPr>
          <p:nvPr userDrawn="1"/>
        </p:nvGrpSpPr>
        <p:grpSpPr>
          <a:xfrm>
            <a:off x="7686773" y="1248249"/>
            <a:ext cx="4228222" cy="3075216"/>
            <a:chOff x="7686773" y="1248249"/>
            <a:chExt cx="4228222" cy="3075216"/>
          </a:xfrm>
        </p:grpSpPr>
        <p:sp>
          <p:nvSpPr>
            <p:cNvPr id="44" name="Vrije vorm: vorm 43">
              <a:extLst>
                <a:ext uri="{FF2B5EF4-FFF2-40B4-BE49-F238E27FC236}">
                  <a16:creationId xmlns:a16="http://schemas.microsoft.com/office/drawing/2014/main" id="{27C5AD0F-1D4B-450A-0ABE-C3B32F7B2F79}"/>
                </a:ext>
              </a:extLst>
            </p:cNvPr>
            <p:cNvSpPr>
              <a:spLocks noGrp="1" noRot="1" noMove="1" noResize="1" noEditPoints="1" noAdjustHandles="1" noChangeArrowheads="1" noChangeShapeType="1"/>
            </p:cNvSpPr>
            <p:nvPr/>
          </p:nvSpPr>
          <p:spPr>
            <a:xfrm>
              <a:off x="7686773" y="3208766"/>
              <a:ext cx="1114699" cy="1114699"/>
            </a:xfrm>
            <a:custGeom>
              <a:avLst/>
              <a:gdLst>
                <a:gd name="connsiteX0" fmla="*/ 557366 w 1114699"/>
                <a:gd name="connsiteY0" fmla="*/ 1114699 h 1114699"/>
                <a:gd name="connsiteX1" fmla="*/ 1114699 w 1114699"/>
                <a:gd name="connsiteY1" fmla="*/ 557333 h 1114699"/>
                <a:gd name="connsiteX2" fmla="*/ 557366 w 1114699"/>
                <a:gd name="connsiteY2" fmla="*/ 0 h 1114699"/>
                <a:gd name="connsiteX3" fmla="*/ 0 w 1114699"/>
                <a:gd name="connsiteY3" fmla="*/ 557333 h 1114699"/>
                <a:gd name="connsiteX4" fmla="*/ 557366 w 1114699"/>
                <a:gd name="connsiteY4" fmla="*/ 1114699 h 111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99" h="1114699">
                  <a:moveTo>
                    <a:pt x="557366" y="1114699"/>
                  </a:moveTo>
                  <a:cubicBezTo>
                    <a:pt x="865187" y="1114699"/>
                    <a:pt x="1114699" y="865154"/>
                    <a:pt x="1114699" y="557333"/>
                  </a:cubicBezTo>
                  <a:cubicBezTo>
                    <a:pt x="1114699" y="249512"/>
                    <a:pt x="865154" y="0"/>
                    <a:pt x="557366" y="0"/>
                  </a:cubicBezTo>
                  <a:cubicBezTo>
                    <a:pt x="249578" y="0"/>
                    <a:pt x="0" y="249545"/>
                    <a:pt x="0" y="557333"/>
                  </a:cubicBezTo>
                  <a:cubicBezTo>
                    <a:pt x="0" y="865121"/>
                    <a:pt x="249545" y="1114699"/>
                    <a:pt x="557366" y="1114699"/>
                  </a:cubicBezTo>
                </a:path>
              </a:pathLst>
            </a:custGeom>
            <a:noFill/>
            <a:ln w="9525" cap="flat">
              <a:solidFill>
                <a:srgbClr val="FFFFFF"/>
              </a:solidFill>
              <a:prstDash val="solid"/>
              <a:miter/>
            </a:ln>
          </p:spPr>
          <p:txBody>
            <a:bodyPr rtlCol="0" anchor="ctr"/>
            <a:lstStyle/>
            <a:p>
              <a:endParaRPr lang="nl-NL" dirty="0"/>
            </a:p>
          </p:txBody>
        </p:sp>
        <p:sp>
          <p:nvSpPr>
            <p:cNvPr id="45" name="Vrije vorm: vorm 44">
              <a:extLst>
                <a:ext uri="{FF2B5EF4-FFF2-40B4-BE49-F238E27FC236}">
                  <a16:creationId xmlns:a16="http://schemas.microsoft.com/office/drawing/2014/main" id="{4D03EAF3-7E13-BE98-8F02-655CDDEBBB36}"/>
                </a:ext>
              </a:extLst>
            </p:cNvPr>
            <p:cNvSpPr>
              <a:spLocks noGrp="1" noRot="1" noMove="1" noResize="1" noEditPoints="1" noAdjustHandles="1" noChangeArrowheads="1" noChangeShapeType="1"/>
            </p:cNvSpPr>
            <p:nvPr/>
          </p:nvSpPr>
          <p:spPr>
            <a:xfrm>
              <a:off x="8910203" y="3725995"/>
              <a:ext cx="363967" cy="363967"/>
            </a:xfrm>
            <a:custGeom>
              <a:avLst/>
              <a:gdLst>
                <a:gd name="connsiteX0" fmla="*/ 181984 w 363967"/>
                <a:gd name="connsiteY0" fmla="*/ 363967 h 363967"/>
                <a:gd name="connsiteX1" fmla="*/ 363967 w 363967"/>
                <a:gd name="connsiteY1" fmla="*/ 181984 h 363967"/>
                <a:gd name="connsiteX2" fmla="*/ 181984 w 363967"/>
                <a:gd name="connsiteY2" fmla="*/ 0 h 363967"/>
                <a:gd name="connsiteX3" fmla="*/ 0 w 363967"/>
                <a:gd name="connsiteY3" fmla="*/ 181984 h 363967"/>
                <a:gd name="connsiteX4" fmla="*/ 181984 w 363967"/>
                <a:gd name="connsiteY4" fmla="*/ 363967 h 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967" h="363967">
                  <a:moveTo>
                    <a:pt x="181984" y="363967"/>
                  </a:moveTo>
                  <a:cubicBezTo>
                    <a:pt x="282494" y="363967"/>
                    <a:pt x="363967" y="282494"/>
                    <a:pt x="363967" y="181984"/>
                  </a:cubicBezTo>
                  <a:cubicBezTo>
                    <a:pt x="363967" y="81473"/>
                    <a:pt x="282494" y="0"/>
                    <a:pt x="181984" y="0"/>
                  </a:cubicBezTo>
                  <a:cubicBezTo>
                    <a:pt x="81473" y="0"/>
                    <a:pt x="0" y="81473"/>
                    <a:pt x="0" y="181984"/>
                  </a:cubicBezTo>
                  <a:cubicBezTo>
                    <a:pt x="0" y="282494"/>
                    <a:pt x="81473" y="363967"/>
                    <a:pt x="181984" y="363967"/>
                  </a:cubicBezTo>
                </a:path>
              </a:pathLst>
            </a:custGeom>
            <a:noFill/>
            <a:ln w="9525" cap="flat">
              <a:solidFill>
                <a:srgbClr val="FFFFFF"/>
              </a:solidFill>
              <a:prstDash val="solid"/>
              <a:miter/>
            </a:ln>
          </p:spPr>
          <p:txBody>
            <a:bodyPr rtlCol="0" anchor="ctr"/>
            <a:lstStyle/>
            <a:p>
              <a:endParaRPr lang="nl-NL" dirty="0"/>
            </a:p>
          </p:txBody>
        </p:sp>
        <p:sp>
          <p:nvSpPr>
            <p:cNvPr id="46" name="Vrije vorm: vorm 45">
              <a:extLst>
                <a:ext uri="{FF2B5EF4-FFF2-40B4-BE49-F238E27FC236}">
                  <a16:creationId xmlns:a16="http://schemas.microsoft.com/office/drawing/2014/main" id="{4CB5F297-7300-CF68-3823-3259ED48C0EB}"/>
                </a:ext>
              </a:extLst>
            </p:cNvPr>
            <p:cNvSpPr>
              <a:spLocks noGrp="1" noRot="1" noMove="1" noResize="1" noEditPoints="1" noAdjustHandles="1" noChangeArrowheads="1" noChangeShapeType="1"/>
            </p:cNvSpPr>
            <p:nvPr/>
          </p:nvSpPr>
          <p:spPr>
            <a:xfrm>
              <a:off x="10245959" y="3695642"/>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dirty="0"/>
            </a:p>
          </p:txBody>
        </p:sp>
        <p:sp>
          <p:nvSpPr>
            <p:cNvPr id="47" name="Vrije vorm: vorm 46">
              <a:extLst>
                <a:ext uri="{FF2B5EF4-FFF2-40B4-BE49-F238E27FC236}">
                  <a16:creationId xmlns:a16="http://schemas.microsoft.com/office/drawing/2014/main" id="{23086FAF-D36D-40C3-7438-9D38BBD254E4}"/>
                </a:ext>
              </a:extLst>
            </p:cNvPr>
            <p:cNvSpPr>
              <a:spLocks noGrp="1" noRot="1" noMove="1" noResize="1" noEditPoints="1" noAdjustHandles="1" noChangeArrowheads="1" noChangeShapeType="1"/>
            </p:cNvSpPr>
            <p:nvPr/>
          </p:nvSpPr>
          <p:spPr>
            <a:xfrm>
              <a:off x="8724026" y="1837499"/>
              <a:ext cx="239161" cy="239161"/>
            </a:xfrm>
            <a:custGeom>
              <a:avLst/>
              <a:gdLst>
                <a:gd name="connsiteX0" fmla="*/ 119581 w 239161"/>
                <a:gd name="connsiteY0" fmla="*/ 239161 h 239161"/>
                <a:gd name="connsiteX1" fmla="*/ 239161 w 239161"/>
                <a:gd name="connsiteY1" fmla="*/ 119581 h 239161"/>
                <a:gd name="connsiteX2" fmla="*/ 119581 w 239161"/>
                <a:gd name="connsiteY2" fmla="*/ 0 h 239161"/>
                <a:gd name="connsiteX3" fmla="*/ 0 w 239161"/>
                <a:gd name="connsiteY3" fmla="*/ 119581 h 239161"/>
                <a:gd name="connsiteX4" fmla="*/ 119581 w 239161"/>
                <a:gd name="connsiteY4" fmla="*/ 239161 h 23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61" h="239161">
                  <a:moveTo>
                    <a:pt x="119581" y="239161"/>
                  </a:moveTo>
                  <a:cubicBezTo>
                    <a:pt x="185611" y="239161"/>
                    <a:pt x="239161" y="185611"/>
                    <a:pt x="239161" y="119581"/>
                  </a:cubicBezTo>
                  <a:cubicBezTo>
                    <a:pt x="239161" y="53550"/>
                    <a:pt x="185611" y="0"/>
                    <a:pt x="119581" y="0"/>
                  </a:cubicBezTo>
                  <a:cubicBezTo>
                    <a:pt x="53550" y="0"/>
                    <a:pt x="0" y="53550"/>
                    <a:pt x="0" y="119581"/>
                  </a:cubicBezTo>
                  <a:cubicBezTo>
                    <a:pt x="0" y="185611"/>
                    <a:pt x="53550" y="239161"/>
                    <a:pt x="119581" y="239161"/>
                  </a:cubicBezTo>
                </a:path>
              </a:pathLst>
            </a:custGeom>
            <a:noFill/>
            <a:ln w="9525" cap="flat">
              <a:solidFill>
                <a:srgbClr val="FFFFFF"/>
              </a:solidFill>
              <a:prstDash val="solid"/>
              <a:miter/>
            </a:ln>
          </p:spPr>
          <p:txBody>
            <a:bodyPr rtlCol="0" anchor="ctr"/>
            <a:lstStyle/>
            <a:p>
              <a:endParaRPr lang="nl-NL" dirty="0"/>
            </a:p>
          </p:txBody>
        </p:sp>
        <p:sp>
          <p:nvSpPr>
            <p:cNvPr id="48" name="Vrije vorm: vorm 47">
              <a:extLst>
                <a:ext uri="{FF2B5EF4-FFF2-40B4-BE49-F238E27FC236}">
                  <a16:creationId xmlns:a16="http://schemas.microsoft.com/office/drawing/2014/main" id="{C4EE197F-AE7F-ED26-56A5-702F07B033C9}"/>
                </a:ext>
              </a:extLst>
            </p:cNvPr>
            <p:cNvSpPr>
              <a:spLocks noGrp="1" noRot="1" noMove="1" noResize="1" noEditPoints="1" noAdjustHandles="1" noChangeArrowheads="1" noChangeShapeType="1"/>
            </p:cNvSpPr>
            <p:nvPr/>
          </p:nvSpPr>
          <p:spPr>
            <a:xfrm>
              <a:off x="7849287" y="2021979"/>
              <a:ext cx="3216495" cy="841124"/>
            </a:xfrm>
            <a:custGeom>
              <a:avLst/>
              <a:gdLst>
                <a:gd name="connsiteX0" fmla="*/ 3065364 w 3216495"/>
                <a:gd name="connsiteY0" fmla="*/ 607721 h 841124"/>
                <a:gd name="connsiteX1" fmla="*/ 3216496 w 3216495"/>
                <a:gd name="connsiteY1" fmla="*/ 456590 h 841124"/>
                <a:gd name="connsiteX2" fmla="*/ 3065364 w 3216495"/>
                <a:gd name="connsiteY2" fmla="*/ 305458 h 841124"/>
                <a:gd name="connsiteX3" fmla="*/ 2914233 w 3216495"/>
                <a:gd name="connsiteY3" fmla="*/ 456590 h 841124"/>
                <a:gd name="connsiteX4" fmla="*/ 3065364 w 3216495"/>
                <a:gd name="connsiteY4" fmla="*/ 607721 h 841124"/>
                <a:gd name="connsiteX5" fmla="*/ 420546 w 3216495"/>
                <a:gd name="connsiteY5" fmla="*/ 841125 h 841124"/>
                <a:gd name="connsiteX6" fmla="*/ 841092 w 3216495"/>
                <a:gd name="connsiteY6" fmla="*/ 420579 h 841124"/>
                <a:gd name="connsiteX7" fmla="*/ 420546 w 3216495"/>
                <a:gd name="connsiteY7" fmla="*/ 0 h 841124"/>
                <a:gd name="connsiteX8" fmla="*/ 0 w 3216495"/>
                <a:gd name="connsiteY8" fmla="*/ 420579 h 841124"/>
                <a:gd name="connsiteX9" fmla="*/ 420546 w 3216495"/>
                <a:gd name="connsiteY9" fmla="*/ 841125 h 84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495" h="841124">
                  <a:moveTo>
                    <a:pt x="3065364" y="607721"/>
                  </a:moveTo>
                  <a:cubicBezTo>
                    <a:pt x="3148835" y="607721"/>
                    <a:pt x="3216496" y="540060"/>
                    <a:pt x="3216496" y="456590"/>
                  </a:cubicBezTo>
                  <a:cubicBezTo>
                    <a:pt x="3216496" y="373120"/>
                    <a:pt x="3148835" y="305458"/>
                    <a:pt x="3065364" y="305458"/>
                  </a:cubicBezTo>
                  <a:cubicBezTo>
                    <a:pt x="2981894" y="305458"/>
                    <a:pt x="2914233" y="373120"/>
                    <a:pt x="2914233" y="456590"/>
                  </a:cubicBezTo>
                  <a:cubicBezTo>
                    <a:pt x="2914233" y="540060"/>
                    <a:pt x="2981894" y="607721"/>
                    <a:pt x="3065364" y="607721"/>
                  </a:cubicBezTo>
                  <a:moveTo>
                    <a:pt x="420546" y="841125"/>
                  </a:moveTo>
                  <a:cubicBezTo>
                    <a:pt x="652818" y="841125"/>
                    <a:pt x="841092" y="652818"/>
                    <a:pt x="841092" y="420579"/>
                  </a:cubicBezTo>
                  <a:cubicBezTo>
                    <a:pt x="841092" y="188340"/>
                    <a:pt x="652784" y="0"/>
                    <a:pt x="420546" y="0"/>
                  </a:cubicBezTo>
                  <a:cubicBezTo>
                    <a:pt x="188307" y="0"/>
                    <a:pt x="0" y="188307"/>
                    <a:pt x="0" y="420579"/>
                  </a:cubicBezTo>
                  <a:cubicBezTo>
                    <a:pt x="0" y="652851"/>
                    <a:pt x="188307" y="841125"/>
                    <a:pt x="420546" y="841125"/>
                  </a:cubicBezTo>
                </a:path>
              </a:pathLst>
            </a:custGeom>
            <a:noFill/>
            <a:ln w="9525" cap="flat">
              <a:solidFill>
                <a:srgbClr val="FFFFFF"/>
              </a:solidFill>
              <a:prstDash val="solid"/>
              <a:miter/>
            </a:ln>
          </p:spPr>
          <p:txBody>
            <a:bodyPr rtlCol="0" anchor="ctr"/>
            <a:lstStyle/>
            <a:p>
              <a:endParaRPr lang="nl-NL" dirty="0"/>
            </a:p>
          </p:txBody>
        </p:sp>
        <p:sp>
          <p:nvSpPr>
            <p:cNvPr id="49" name="Vrije vorm: vorm 48">
              <a:extLst>
                <a:ext uri="{FF2B5EF4-FFF2-40B4-BE49-F238E27FC236}">
                  <a16:creationId xmlns:a16="http://schemas.microsoft.com/office/drawing/2014/main" id="{4E9CC474-720B-72CF-801E-148283150130}"/>
                </a:ext>
              </a:extLst>
            </p:cNvPr>
            <p:cNvSpPr>
              <a:spLocks noGrp="1" noRot="1" noMove="1" noResize="1" noEditPoints="1" noAdjustHandles="1" noChangeArrowheads="1" noChangeShapeType="1"/>
            </p:cNvSpPr>
            <p:nvPr/>
          </p:nvSpPr>
          <p:spPr>
            <a:xfrm>
              <a:off x="10232213" y="1248249"/>
              <a:ext cx="922431" cy="922431"/>
            </a:xfrm>
            <a:custGeom>
              <a:avLst/>
              <a:gdLst>
                <a:gd name="connsiteX0" fmla="*/ 461216 w 922431"/>
                <a:gd name="connsiteY0" fmla="*/ 922432 h 922431"/>
                <a:gd name="connsiteX1" fmla="*/ 922432 w 922431"/>
                <a:gd name="connsiteY1" fmla="*/ 461216 h 922431"/>
                <a:gd name="connsiteX2" fmla="*/ 461216 w 922431"/>
                <a:gd name="connsiteY2" fmla="*/ 0 h 922431"/>
                <a:gd name="connsiteX3" fmla="*/ 0 w 922431"/>
                <a:gd name="connsiteY3" fmla="*/ 461216 h 922431"/>
                <a:gd name="connsiteX4" fmla="*/ 461216 w 922431"/>
                <a:gd name="connsiteY4" fmla="*/ 922432 h 92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431" h="922431">
                  <a:moveTo>
                    <a:pt x="461216" y="922432"/>
                  </a:moveTo>
                  <a:cubicBezTo>
                    <a:pt x="715953" y="922432"/>
                    <a:pt x="922432" y="715953"/>
                    <a:pt x="922432" y="461216"/>
                  </a:cubicBezTo>
                  <a:cubicBezTo>
                    <a:pt x="922432" y="206479"/>
                    <a:pt x="715953" y="0"/>
                    <a:pt x="461216" y="0"/>
                  </a:cubicBezTo>
                  <a:cubicBezTo>
                    <a:pt x="206479" y="0"/>
                    <a:pt x="0" y="206479"/>
                    <a:pt x="0" y="461216"/>
                  </a:cubicBezTo>
                  <a:cubicBezTo>
                    <a:pt x="0" y="715953"/>
                    <a:pt x="206479" y="922432"/>
                    <a:pt x="461216" y="922432"/>
                  </a:cubicBezTo>
                </a:path>
              </a:pathLst>
            </a:custGeom>
            <a:noFill/>
            <a:ln w="9525" cap="flat">
              <a:solidFill>
                <a:srgbClr val="FFFFFF"/>
              </a:solidFill>
              <a:prstDash val="solid"/>
              <a:miter/>
            </a:ln>
          </p:spPr>
          <p:txBody>
            <a:bodyPr rtlCol="0" anchor="ctr"/>
            <a:lstStyle/>
            <a:p>
              <a:endParaRPr lang="nl-NL" dirty="0"/>
            </a:p>
          </p:txBody>
        </p:sp>
        <p:sp>
          <p:nvSpPr>
            <p:cNvPr id="50" name="Vrije vorm: vorm 49">
              <a:extLst>
                <a:ext uri="{FF2B5EF4-FFF2-40B4-BE49-F238E27FC236}">
                  <a16:creationId xmlns:a16="http://schemas.microsoft.com/office/drawing/2014/main" id="{AF2EAA34-7896-40FE-1B43-ECB7B5AEAC39}"/>
                </a:ext>
              </a:extLst>
            </p:cNvPr>
            <p:cNvSpPr>
              <a:spLocks noGrp="1" noRot="1" noMove="1" noResize="1" noEditPoints="1" noAdjustHandles="1" noChangeArrowheads="1" noChangeShapeType="1"/>
            </p:cNvSpPr>
            <p:nvPr/>
          </p:nvSpPr>
          <p:spPr>
            <a:xfrm>
              <a:off x="10601872" y="2809221"/>
              <a:ext cx="1313123" cy="1313156"/>
            </a:xfrm>
            <a:custGeom>
              <a:avLst/>
              <a:gdLst>
                <a:gd name="connsiteX0" fmla="*/ 656545 w 1313123"/>
                <a:gd name="connsiteY0" fmla="*/ 1313157 h 1313156"/>
                <a:gd name="connsiteX1" fmla="*/ 1313124 w 1313123"/>
                <a:gd name="connsiteY1" fmla="*/ 656578 h 1313156"/>
                <a:gd name="connsiteX2" fmla="*/ 656545 w 1313123"/>
                <a:gd name="connsiteY2" fmla="*/ 0 h 1313156"/>
                <a:gd name="connsiteX3" fmla="*/ 0 w 1313123"/>
                <a:gd name="connsiteY3" fmla="*/ 656578 h 1313156"/>
                <a:gd name="connsiteX4" fmla="*/ 656545 w 1313123"/>
                <a:gd name="connsiteY4" fmla="*/ 1313157 h 13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23" h="1313156">
                  <a:moveTo>
                    <a:pt x="656545" y="1313157"/>
                  </a:moveTo>
                  <a:cubicBezTo>
                    <a:pt x="1019148" y="1313157"/>
                    <a:pt x="1313124" y="1019214"/>
                    <a:pt x="1313124" y="656578"/>
                  </a:cubicBezTo>
                  <a:cubicBezTo>
                    <a:pt x="1313124" y="293943"/>
                    <a:pt x="1019181" y="0"/>
                    <a:pt x="656545" y="0"/>
                  </a:cubicBezTo>
                  <a:cubicBezTo>
                    <a:pt x="293909" y="0"/>
                    <a:pt x="0" y="293943"/>
                    <a:pt x="0" y="656578"/>
                  </a:cubicBezTo>
                  <a:cubicBezTo>
                    <a:pt x="0" y="1019214"/>
                    <a:pt x="293943" y="1313157"/>
                    <a:pt x="656545" y="1313157"/>
                  </a:cubicBezTo>
                </a:path>
              </a:pathLst>
            </a:custGeom>
            <a:noFill/>
            <a:ln w="9525" cap="flat">
              <a:solidFill>
                <a:srgbClr val="FFFFFF"/>
              </a:solidFill>
              <a:prstDash val="solid"/>
              <a:miter/>
            </a:ln>
          </p:spPr>
          <p:txBody>
            <a:bodyPr rtlCol="0" anchor="ctr"/>
            <a:lstStyle/>
            <a:p>
              <a:endParaRPr lang="nl-NL" dirty="0"/>
            </a:p>
          </p:txBody>
        </p:sp>
        <p:sp>
          <p:nvSpPr>
            <p:cNvPr id="51" name="Vrije vorm: vorm 50">
              <a:extLst>
                <a:ext uri="{FF2B5EF4-FFF2-40B4-BE49-F238E27FC236}">
                  <a16:creationId xmlns:a16="http://schemas.microsoft.com/office/drawing/2014/main" id="{48A42528-95B7-8FD1-D669-E54B6C6500D2}"/>
                </a:ext>
              </a:extLst>
            </p:cNvPr>
            <p:cNvSpPr>
              <a:spLocks noGrp="1" noRot="1" noMove="1" noResize="1" noEditPoints="1" noAdjustHandles="1" noChangeArrowheads="1" noChangeShapeType="1"/>
            </p:cNvSpPr>
            <p:nvPr/>
          </p:nvSpPr>
          <p:spPr>
            <a:xfrm>
              <a:off x="8789791" y="2006736"/>
              <a:ext cx="1728111" cy="1728111"/>
            </a:xfrm>
            <a:custGeom>
              <a:avLst/>
              <a:gdLst>
                <a:gd name="connsiteX0" fmla="*/ 864056 w 1728111"/>
                <a:gd name="connsiteY0" fmla="*/ 1728111 h 1728111"/>
                <a:gd name="connsiteX1" fmla="*/ 1728112 w 1728111"/>
                <a:gd name="connsiteY1" fmla="*/ 864056 h 1728111"/>
                <a:gd name="connsiteX2" fmla="*/ 864056 w 1728111"/>
                <a:gd name="connsiteY2" fmla="*/ 0 h 1728111"/>
                <a:gd name="connsiteX3" fmla="*/ 0 w 1728111"/>
                <a:gd name="connsiteY3" fmla="*/ 864056 h 1728111"/>
                <a:gd name="connsiteX4" fmla="*/ 864056 w 1728111"/>
                <a:gd name="connsiteY4" fmla="*/ 1728111 h 172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11" h="1728111">
                  <a:moveTo>
                    <a:pt x="864056" y="1728111"/>
                  </a:moveTo>
                  <a:cubicBezTo>
                    <a:pt x="1341247" y="1728111"/>
                    <a:pt x="1728112" y="1341280"/>
                    <a:pt x="1728112" y="864056"/>
                  </a:cubicBezTo>
                  <a:cubicBezTo>
                    <a:pt x="1728112" y="386831"/>
                    <a:pt x="1341280" y="0"/>
                    <a:pt x="864056" y="0"/>
                  </a:cubicBezTo>
                  <a:cubicBezTo>
                    <a:pt x="386832" y="0"/>
                    <a:pt x="0" y="386831"/>
                    <a:pt x="0" y="864056"/>
                  </a:cubicBezTo>
                  <a:cubicBezTo>
                    <a:pt x="0" y="1341280"/>
                    <a:pt x="386832" y="1728111"/>
                    <a:pt x="864056" y="1728111"/>
                  </a:cubicBezTo>
                </a:path>
              </a:pathLst>
            </a:custGeom>
            <a:noFill/>
            <a:ln w="9525" cap="flat">
              <a:solidFill>
                <a:srgbClr val="FFFFFF"/>
              </a:solidFill>
              <a:prstDash val="solid"/>
              <a:miter/>
            </a:ln>
          </p:spPr>
          <p:txBody>
            <a:bodyPr rtlCol="0" anchor="ctr"/>
            <a:lstStyle/>
            <a:p>
              <a:endParaRPr lang="nl-NL" dirty="0"/>
            </a:p>
          </p:txBody>
        </p:sp>
        <p:sp>
          <p:nvSpPr>
            <p:cNvPr id="52" name="Vrije vorm: vorm 51">
              <a:extLst>
                <a:ext uri="{FF2B5EF4-FFF2-40B4-BE49-F238E27FC236}">
                  <a16:creationId xmlns:a16="http://schemas.microsoft.com/office/drawing/2014/main" id="{8E8EC9E9-F002-5BCF-A6BE-83EE96A3ED49}"/>
                </a:ext>
              </a:extLst>
            </p:cNvPr>
            <p:cNvSpPr>
              <a:spLocks noGrp="1" noRot="1" noMove="1" noResize="1" noEditPoints="1" noAdjustHandles="1" noChangeArrowheads="1" noChangeShapeType="1"/>
            </p:cNvSpPr>
            <p:nvPr/>
          </p:nvSpPr>
          <p:spPr>
            <a:xfrm>
              <a:off x="7902272" y="3411484"/>
              <a:ext cx="683669" cy="709263"/>
            </a:xfrm>
            <a:custGeom>
              <a:avLst/>
              <a:gdLst>
                <a:gd name="connsiteX0" fmla="*/ 683670 w 683669"/>
                <a:gd name="connsiteY0" fmla="*/ 242722 h 709263"/>
                <a:gd name="connsiteX1" fmla="*/ 646261 w 683669"/>
                <a:gd name="connsiteY1" fmla="*/ 177324 h 709263"/>
                <a:gd name="connsiteX2" fmla="*/ 608820 w 683669"/>
                <a:gd name="connsiteY2" fmla="*/ 111926 h 709263"/>
                <a:gd name="connsiteX3" fmla="*/ 416685 w 683669"/>
                <a:gd name="connsiteY3" fmla="*/ 223852 h 709263"/>
                <a:gd name="connsiteX4" fmla="*/ 416685 w 683669"/>
                <a:gd name="connsiteY4" fmla="*/ 0 h 709263"/>
                <a:gd name="connsiteX5" fmla="*/ 266985 w 683669"/>
                <a:gd name="connsiteY5" fmla="*/ 0 h 709263"/>
                <a:gd name="connsiteX6" fmla="*/ 266985 w 683669"/>
                <a:gd name="connsiteY6" fmla="*/ 223852 h 709263"/>
                <a:gd name="connsiteX7" fmla="*/ 74817 w 683669"/>
                <a:gd name="connsiteY7" fmla="*/ 111926 h 709263"/>
                <a:gd name="connsiteX8" fmla="*/ 0 w 683669"/>
                <a:gd name="connsiteY8" fmla="*/ 242722 h 709263"/>
                <a:gd name="connsiteX9" fmla="*/ 192134 w 683669"/>
                <a:gd name="connsiteY9" fmla="*/ 354648 h 709263"/>
                <a:gd name="connsiteX10" fmla="*/ 0 w 683669"/>
                <a:gd name="connsiteY10" fmla="*/ 466574 h 709263"/>
                <a:gd name="connsiteX11" fmla="*/ 37408 w 683669"/>
                <a:gd name="connsiteY11" fmla="*/ 531939 h 709263"/>
                <a:gd name="connsiteX12" fmla="*/ 74850 w 683669"/>
                <a:gd name="connsiteY12" fmla="*/ 597337 h 709263"/>
                <a:gd name="connsiteX13" fmla="*/ 266985 w 683669"/>
                <a:gd name="connsiteY13" fmla="*/ 485411 h 709263"/>
                <a:gd name="connsiteX14" fmla="*/ 266985 w 683669"/>
                <a:gd name="connsiteY14" fmla="*/ 709263 h 709263"/>
                <a:gd name="connsiteX15" fmla="*/ 416685 w 683669"/>
                <a:gd name="connsiteY15" fmla="*/ 709263 h 709263"/>
                <a:gd name="connsiteX16" fmla="*/ 416685 w 683669"/>
                <a:gd name="connsiteY16" fmla="*/ 485411 h 709263"/>
                <a:gd name="connsiteX17" fmla="*/ 608820 w 683669"/>
                <a:gd name="connsiteY17" fmla="*/ 597337 h 709263"/>
                <a:gd name="connsiteX18" fmla="*/ 683670 w 683669"/>
                <a:gd name="connsiteY18" fmla="*/ 466574 h 709263"/>
                <a:gd name="connsiteX19" fmla="*/ 491535 w 683669"/>
                <a:gd name="connsiteY19" fmla="*/ 354648 h 709263"/>
                <a:gd name="connsiteX20" fmla="*/ 683670 w 683669"/>
                <a:gd name="connsiteY20" fmla="*/ 242722 h 7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669" h="709263">
                  <a:moveTo>
                    <a:pt x="683670" y="242722"/>
                  </a:moveTo>
                  <a:lnTo>
                    <a:pt x="646261" y="177324"/>
                  </a:lnTo>
                  <a:lnTo>
                    <a:pt x="608820" y="111926"/>
                  </a:lnTo>
                  <a:lnTo>
                    <a:pt x="416685" y="223852"/>
                  </a:lnTo>
                  <a:lnTo>
                    <a:pt x="416685" y="0"/>
                  </a:lnTo>
                  <a:lnTo>
                    <a:pt x="266985" y="0"/>
                  </a:lnTo>
                  <a:lnTo>
                    <a:pt x="266985" y="223852"/>
                  </a:lnTo>
                  <a:lnTo>
                    <a:pt x="74817" y="111926"/>
                  </a:lnTo>
                  <a:lnTo>
                    <a:pt x="0" y="242722"/>
                  </a:lnTo>
                  <a:lnTo>
                    <a:pt x="192134" y="354648"/>
                  </a:lnTo>
                  <a:lnTo>
                    <a:pt x="0" y="466574"/>
                  </a:lnTo>
                  <a:lnTo>
                    <a:pt x="37408" y="531939"/>
                  </a:lnTo>
                  <a:lnTo>
                    <a:pt x="74850" y="597337"/>
                  </a:lnTo>
                  <a:lnTo>
                    <a:pt x="266985" y="485411"/>
                  </a:lnTo>
                  <a:lnTo>
                    <a:pt x="266985" y="709263"/>
                  </a:lnTo>
                  <a:lnTo>
                    <a:pt x="416685" y="709263"/>
                  </a:lnTo>
                  <a:lnTo>
                    <a:pt x="416685" y="485411"/>
                  </a:lnTo>
                  <a:lnTo>
                    <a:pt x="608820" y="597337"/>
                  </a:lnTo>
                  <a:lnTo>
                    <a:pt x="683670" y="466574"/>
                  </a:lnTo>
                  <a:lnTo>
                    <a:pt x="491535" y="354648"/>
                  </a:lnTo>
                  <a:lnTo>
                    <a:pt x="683670" y="242722"/>
                  </a:lnTo>
                  <a:close/>
                </a:path>
              </a:pathLst>
            </a:custGeom>
            <a:noFill/>
            <a:ln w="9525" cap="flat">
              <a:solidFill>
                <a:srgbClr val="FFFFFF"/>
              </a:solidFill>
              <a:prstDash val="solid"/>
              <a:miter/>
            </a:ln>
          </p:spPr>
          <p:txBody>
            <a:bodyPr rtlCol="0" anchor="ctr"/>
            <a:lstStyle/>
            <a:p>
              <a:endParaRPr lang="nl-NL" dirty="0"/>
            </a:p>
          </p:txBody>
        </p:sp>
        <p:sp>
          <p:nvSpPr>
            <p:cNvPr id="53" name="Vrije vorm: vorm 52">
              <a:extLst>
                <a:ext uri="{FF2B5EF4-FFF2-40B4-BE49-F238E27FC236}">
                  <a16:creationId xmlns:a16="http://schemas.microsoft.com/office/drawing/2014/main" id="{C15E50C7-A7D2-725A-1A7A-8C274CA76CA6}"/>
                </a:ext>
              </a:extLst>
            </p:cNvPr>
            <p:cNvSpPr>
              <a:spLocks noGrp="1" noRot="1" noMove="1" noResize="1" noEditPoints="1" noAdjustHandles="1" noChangeArrowheads="1" noChangeShapeType="1"/>
            </p:cNvSpPr>
            <p:nvPr/>
          </p:nvSpPr>
          <p:spPr>
            <a:xfrm>
              <a:off x="10529551" y="1405072"/>
              <a:ext cx="188340" cy="589815"/>
            </a:xfrm>
            <a:custGeom>
              <a:avLst/>
              <a:gdLst>
                <a:gd name="connsiteX0" fmla="*/ 178156 w 188340"/>
                <a:gd name="connsiteY0" fmla="*/ 277235 h 589815"/>
                <a:gd name="connsiteX1" fmla="*/ 178156 w 188340"/>
                <a:gd name="connsiteY1" fmla="*/ 207477 h 589815"/>
                <a:gd name="connsiteX2" fmla="*/ 173430 w 188340"/>
                <a:gd name="connsiteY2" fmla="*/ 202685 h 589815"/>
                <a:gd name="connsiteX3" fmla="*/ 4759 w 188340"/>
                <a:gd name="connsiteY3" fmla="*/ 202685 h 589815"/>
                <a:gd name="connsiteX4" fmla="*/ 0 w 188340"/>
                <a:gd name="connsiteY4" fmla="*/ 207477 h 589815"/>
                <a:gd name="connsiteX5" fmla="*/ 0 w 188340"/>
                <a:gd name="connsiteY5" fmla="*/ 285589 h 589815"/>
                <a:gd name="connsiteX6" fmla="*/ 4759 w 188340"/>
                <a:gd name="connsiteY6" fmla="*/ 290382 h 589815"/>
                <a:gd name="connsiteX7" fmla="*/ 55314 w 188340"/>
                <a:gd name="connsiteY7" fmla="*/ 290382 h 589815"/>
                <a:gd name="connsiteX8" fmla="*/ 60073 w 188340"/>
                <a:gd name="connsiteY8" fmla="*/ 295174 h 589815"/>
                <a:gd name="connsiteX9" fmla="*/ 60073 w 188340"/>
                <a:gd name="connsiteY9" fmla="*/ 585023 h 589815"/>
                <a:gd name="connsiteX10" fmla="*/ 64832 w 188340"/>
                <a:gd name="connsiteY10" fmla="*/ 589816 h 589815"/>
                <a:gd name="connsiteX11" fmla="*/ 173430 w 188340"/>
                <a:gd name="connsiteY11" fmla="*/ 589816 h 589815"/>
                <a:gd name="connsiteX12" fmla="*/ 178156 w 188340"/>
                <a:gd name="connsiteY12" fmla="*/ 585023 h 589815"/>
                <a:gd name="connsiteX13" fmla="*/ 178156 w 188340"/>
                <a:gd name="connsiteY13" fmla="*/ 512569 h 589815"/>
                <a:gd name="connsiteX14" fmla="*/ 119947 w 188340"/>
                <a:gd name="connsiteY14" fmla="*/ 137320 h 589815"/>
                <a:gd name="connsiteX15" fmla="*/ 188340 w 188340"/>
                <a:gd name="connsiteY15" fmla="*/ 69026 h 589815"/>
                <a:gd name="connsiteX16" fmla="*/ 119947 w 188340"/>
                <a:gd name="connsiteY16" fmla="*/ 0 h 589815"/>
                <a:gd name="connsiteX17" fmla="*/ 51553 w 188340"/>
                <a:gd name="connsiteY17" fmla="*/ 69026 h 589815"/>
                <a:gd name="connsiteX18" fmla="*/ 119947 w 188340"/>
                <a:gd name="connsiteY18" fmla="*/ 137320 h 5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0" h="589815">
                  <a:moveTo>
                    <a:pt x="178156" y="277235"/>
                  </a:moveTo>
                  <a:lnTo>
                    <a:pt x="178156" y="207477"/>
                  </a:lnTo>
                  <a:cubicBezTo>
                    <a:pt x="178156" y="204848"/>
                    <a:pt x="176026" y="202685"/>
                    <a:pt x="173430" y="202685"/>
                  </a:cubicBezTo>
                  <a:lnTo>
                    <a:pt x="4759" y="202685"/>
                  </a:lnTo>
                  <a:cubicBezTo>
                    <a:pt x="2130" y="202685"/>
                    <a:pt x="0" y="204848"/>
                    <a:pt x="0" y="207477"/>
                  </a:cubicBezTo>
                  <a:lnTo>
                    <a:pt x="0" y="285589"/>
                  </a:lnTo>
                  <a:cubicBezTo>
                    <a:pt x="0" y="288218"/>
                    <a:pt x="2130" y="290382"/>
                    <a:pt x="4759" y="290382"/>
                  </a:cubicBezTo>
                  <a:lnTo>
                    <a:pt x="55314" y="290382"/>
                  </a:lnTo>
                  <a:cubicBezTo>
                    <a:pt x="57943" y="290382"/>
                    <a:pt x="60073" y="292545"/>
                    <a:pt x="60073" y="295174"/>
                  </a:cubicBezTo>
                  <a:lnTo>
                    <a:pt x="60073" y="585023"/>
                  </a:lnTo>
                  <a:cubicBezTo>
                    <a:pt x="60073" y="587652"/>
                    <a:pt x="62203" y="589816"/>
                    <a:pt x="64832" y="589816"/>
                  </a:cubicBezTo>
                  <a:lnTo>
                    <a:pt x="173430" y="589816"/>
                  </a:lnTo>
                  <a:cubicBezTo>
                    <a:pt x="176026" y="589816"/>
                    <a:pt x="178156" y="587652"/>
                    <a:pt x="178156" y="585023"/>
                  </a:cubicBezTo>
                  <a:lnTo>
                    <a:pt x="178156" y="512569"/>
                  </a:lnTo>
                  <a:moveTo>
                    <a:pt x="119947" y="137320"/>
                  </a:moveTo>
                  <a:cubicBezTo>
                    <a:pt x="159352" y="137320"/>
                    <a:pt x="188340" y="108664"/>
                    <a:pt x="188340" y="69026"/>
                  </a:cubicBezTo>
                  <a:cubicBezTo>
                    <a:pt x="188340" y="29388"/>
                    <a:pt x="159352" y="0"/>
                    <a:pt x="119947" y="0"/>
                  </a:cubicBezTo>
                  <a:cubicBezTo>
                    <a:pt x="80541" y="0"/>
                    <a:pt x="51553" y="30120"/>
                    <a:pt x="51553" y="69026"/>
                  </a:cubicBezTo>
                  <a:cubicBezTo>
                    <a:pt x="51553" y="107932"/>
                    <a:pt x="81274" y="137320"/>
                    <a:pt x="119947" y="137320"/>
                  </a:cubicBezTo>
                  <a:close/>
                </a:path>
              </a:pathLst>
            </a:custGeom>
            <a:noFill/>
            <a:ln w="9525" cap="flat">
              <a:solidFill>
                <a:srgbClr val="FFFFFF"/>
              </a:solidFill>
              <a:prstDash val="solid"/>
              <a:miter/>
            </a:ln>
          </p:spPr>
          <p:txBody>
            <a:bodyPr rtlCol="0" anchor="ctr"/>
            <a:lstStyle/>
            <a:p>
              <a:endParaRPr lang="nl-NL" dirty="0"/>
            </a:p>
          </p:txBody>
        </p:sp>
        <p:sp>
          <p:nvSpPr>
            <p:cNvPr id="54" name="Vrije vorm: vorm 53">
              <a:extLst>
                <a:ext uri="{FF2B5EF4-FFF2-40B4-BE49-F238E27FC236}">
                  <a16:creationId xmlns:a16="http://schemas.microsoft.com/office/drawing/2014/main" id="{4D720653-7748-0DD6-40DB-D50537093410}"/>
                </a:ext>
              </a:extLst>
            </p:cNvPr>
            <p:cNvSpPr>
              <a:spLocks noGrp="1" noRot="1" noMove="1" noResize="1" noEditPoints="1" noAdjustHandles="1" noChangeArrowheads="1" noChangeShapeType="1"/>
            </p:cNvSpPr>
            <p:nvPr/>
          </p:nvSpPr>
          <p:spPr>
            <a:xfrm>
              <a:off x="10641011" y="1658045"/>
              <a:ext cx="281229" cy="277667"/>
            </a:xfrm>
            <a:custGeom>
              <a:avLst/>
              <a:gdLst>
                <a:gd name="connsiteX0" fmla="*/ 281229 w 281229"/>
                <a:gd name="connsiteY0" fmla="*/ 138817 h 277667"/>
                <a:gd name="connsiteX1" fmla="*/ 140615 w 281229"/>
                <a:gd name="connsiteY1" fmla="*/ 277668 h 277667"/>
                <a:gd name="connsiteX2" fmla="*/ 0 w 281229"/>
                <a:gd name="connsiteY2" fmla="*/ 138817 h 277667"/>
                <a:gd name="connsiteX3" fmla="*/ 65864 w 281229"/>
                <a:gd name="connsiteY3" fmla="*/ 21200 h 277667"/>
                <a:gd name="connsiteX4" fmla="*/ 140615 w 281229"/>
                <a:gd name="connsiteY4" fmla="*/ 0 h 277667"/>
                <a:gd name="connsiteX5" fmla="*/ 281229 w 281229"/>
                <a:gd name="connsiteY5" fmla="*/ 138851 h 27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29" h="277667">
                  <a:moveTo>
                    <a:pt x="281229" y="138817"/>
                  </a:moveTo>
                  <a:cubicBezTo>
                    <a:pt x="281229" y="215498"/>
                    <a:pt x="218261" y="277668"/>
                    <a:pt x="140615" y="277668"/>
                  </a:cubicBezTo>
                  <a:cubicBezTo>
                    <a:pt x="62969" y="277668"/>
                    <a:pt x="0" y="215498"/>
                    <a:pt x="0" y="138817"/>
                  </a:cubicBezTo>
                  <a:cubicBezTo>
                    <a:pt x="0" y="89261"/>
                    <a:pt x="26292" y="45762"/>
                    <a:pt x="65864" y="21200"/>
                  </a:cubicBezTo>
                  <a:cubicBezTo>
                    <a:pt x="87530" y="7755"/>
                    <a:pt x="113157" y="0"/>
                    <a:pt x="140615" y="0"/>
                  </a:cubicBezTo>
                  <a:cubicBezTo>
                    <a:pt x="218294" y="0"/>
                    <a:pt x="281229" y="62170"/>
                    <a:pt x="281229" y="138851"/>
                  </a:cubicBezTo>
                  <a:close/>
                </a:path>
              </a:pathLst>
            </a:custGeom>
            <a:noFill/>
            <a:ln w="9525" cap="flat">
              <a:solidFill>
                <a:srgbClr val="FFFFFF"/>
              </a:solidFill>
              <a:prstDash val="solid"/>
              <a:miter/>
            </a:ln>
          </p:spPr>
          <p:txBody>
            <a:bodyPr rtlCol="0" anchor="ctr"/>
            <a:lstStyle/>
            <a:p>
              <a:endParaRPr lang="nl-NL" dirty="0"/>
            </a:p>
          </p:txBody>
        </p:sp>
        <p:sp>
          <p:nvSpPr>
            <p:cNvPr id="55" name="Vrije vorm: vorm 54">
              <a:extLst>
                <a:ext uri="{FF2B5EF4-FFF2-40B4-BE49-F238E27FC236}">
                  <a16:creationId xmlns:a16="http://schemas.microsoft.com/office/drawing/2014/main" id="{B3F9D36F-1530-EFB8-F5CC-08F8125B03DF}"/>
                </a:ext>
              </a:extLst>
            </p:cNvPr>
            <p:cNvSpPr>
              <a:spLocks noGrp="1" noRot="1" noMove="1" noResize="1" noEditPoints="1" noAdjustHandles="1" noChangeArrowheads="1" noChangeShapeType="1"/>
            </p:cNvSpPr>
            <p:nvPr/>
          </p:nvSpPr>
          <p:spPr>
            <a:xfrm>
              <a:off x="10712476" y="1729519"/>
              <a:ext cx="138250" cy="131975"/>
            </a:xfrm>
            <a:custGeom>
              <a:avLst/>
              <a:gdLst>
                <a:gd name="connsiteX0" fmla="*/ 138208 w 138250"/>
                <a:gd name="connsiteY0" fmla="*/ 381 h 131975"/>
                <a:gd name="connsiteX1" fmla="*/ 65155 w 138250"/>
                <a:gd name="connsiteY1" fmla="*/ 131976 h 131975"/>
                <a:gd name="connsiteX2" fmla="*/ 56 w 138250"/>
                <a:gd name="connsiteY2" fmla="*/ 53798 h 131975"/>
                <a:gd name="connsiteX3" fmla="*/ 356 w 138250"/>
                <a:gd name="connsiteY3" fmla="*/ 53431 h 131975"/>
                <a:gd name="connsiteX4" fmla="*/ 63591 w 138250"/>
                <a:gd name="connsiteY4" fmla="*/ 83485 h 131975"/>
                <a:gd name="connsiteX5" fmla="*/ 137809 w 138250"/>
                <a:gd name="connsiteY5" fmla="*/ 81 h 131975"/>
                <a:gd name="connsiteX6" fmla="*/ 138208 w 138250"/>
                <a:gd name="connsiteY6" fmla="*/ 347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50" h="131975">
                  <a:moveTo>
                    <a:pt x="138208" y="381"/>
                  </a:moveTo>
                  <a:lnTo>
                    <a:pt x="65155" y="131976"/>
                  </a:lnTo>
                  <a:lnTo>
                    <a:pt x="56" y="53798"/>
                  </a:lnTo>
                  <a:cubicBezTo>
                    <a:pt x="-110" y="53598"/>
                    <a:pt x="123" y="53298"/>
                    <a:pt x="356" y="53431"/>
                  </a:cubicBezTo>
                  <a:lnTo>
                    <a:pt x="63591" y="83485"/>
                  </a:lnTo>
                  <a:lnTo>
                    <a:pt x="137809" y="81"/>
                  </a:lnTo>
                  <a:cubicBezTo>
                    <a:pt x="138008" y="-119"/>
                    <a:pt x="138374" y="81"/>
                    <a:pt x="138208" y="347"/>
                  </a:cubicBezTo>
                  <a:close/>
                </a:path>
              </a:pathLst>
            </a:custGeom>
            <a:noFill/>
            <a:ln w="9525" cap="flat">
              <a:solidFill>
                <a:srgbClr val="FFFFFF"/>
              </a:solidFill>
              <a:prstDash val="solid"/>
              <a:miter/>
            </a:ln>
          </p:spPr>
          <p:txBody>
            <a:bodyPr rtlCol="0" anchor="ctr"/>
            <a:lstStyle/>
            <a:p>
              <a:endParaRPr lang="nl-NL" dirty="0"/>
            </a:p>
          </p:txBody>
        </p:sp>
        <p:sp>
          <p:nvSpPr>
            <p:cNvPr id="56" name="Vrije vorm: vorm 55">
              <a:extLst>
                <a:ext uri="{FF2B5EF4-FFF2-40B4-BE49-F238E27FC236}">
                  <a16:creationId xmlns:a16="http://schemas.microsoft.com/office/drawing/2014/main" id="{7C85F9D6-71CC-A914-FAE8-7A9538B3153F}"/>
                </a:ext>
              </a:extLst>
            </p:cNvPr>
            <p:cNvSpPr>
              <a:spLocks noGrp="1" noRot="1" noMove="1" noResize="1" noEditPoints="1" noAdjustHandles="1" noChangeArrowheads="1" noChangeShapeType="1"/>
            </p:cNvSpPr>
            <p:nvPr/>
          </p:nvSpPr>
          <p:spPr>
            <a:xfrm>
              <a:off x="10768180" y="3141404"/>
              <a:ext cx="951585" cy="624761"/>
            </a:xfrm>
            <a:custGeom>
              <a:avLst/>
              <a:gdLst>
                <a:gd name="connsiteX0" fmla="*/ 640936 w 951585"/>
                <a:gd name="connsiteY0" fmla="*/ 308686 h 624761"/>
                <a:gd name="connsiteX1" fmla="*/ 433292 w 951585"/>
                <a:gd name="connsiteY1" fmla="*/ 308686 h 624761"/>
                <a:gd name="connsiteX2" fmla="*/ 422609 w 951585"/>
                <a:gd name="connsiteY2" fmla="*/ 298203 h 624761"/>
                <a:gd name="connsiteX3" fmla="*/ 422609 w 951585"/>
                <a:gd name="connsiteY3" fmla="*/ 165542 h 624761"/>
                <a:gd name="connsiteX4" fmla="*/ 433292 w 951585"/>
                <a:gd name="connsiteY4" fmla="*/ 155059 h 624761"/>
                <a:gd name="connsiteX5" fmla="*/ 640936 w 951585"/>
                <a:gd name="connsiteY5" fmla="*/ 155059 h 624761"/>
                <a:gd name="connsiteX6" fmla="*/ 651619 w 951585"/>
                <a:gd name="connsiteY6" fmla="*/ 165542 h 624761"/>
                <a:gd name="connsiteX7" fmla="*/ 651619 w 951585"/>
                <a:gd name="connsiteY7" fmla="*/ 298203 h 624761"/>
                <a:gd name="connsiteX8" fmla="*/ 640936 w 951585"/>
                <a:gd name="connsiteY8" fmla="*/ 308686 h 624761"/>
                <a:gd name="connsiteX9" fmla="*/ 191202 w 951585"/>
                <a:gd name="connsiteY9" fmla="*/ 294508 h 624761"/>
                <a:gd name="connsiteX10" fmla="*/ 280297 w 951585"/>
                <a:gd name="connsiteY10" fmla="*/ 159252 h 624761"/>
                <a:gd name="connsiteX11" fmla="*/ 288052 w 951585"/>
                <a:gd name="connsiteY11" fmla="*/ 155059 h 624761"/>
                <a:gd name="connsiteX12" fmla="*/ 371555 w 951585"/>
                <a:gd name="connsiteY12" fmla="*/ 155059 h 624761"/>
                <a:gd name="connsiteX13" fmla="*/ 380807 w 951585"/>
                <a:gd name="connsiteY13" fmla="*/ 164244 h 624761"/>
                <a:gd name="connsiteX14" fmla="*/ 380807 w 951585"/>
                <a:gd name="connsiteY14" fmla="*/ 299501 h 624761"/>
                <a:gd name="connsiteX15" fmla="*/ 371555 w 951585"/>
                <a:gd name="connsiteY15" fmla="*/ 308653 h 624761"/>
                <a:gd name="connsiteX16" fmla="*/ 198957 w 951585"/>
                <a:gd name="connsiteY16" fmla="*/ 308653 h 624761"/>
                <a:gd name="connsiteX17" fmla="*/ 191202 w 951585"/>
                <a:gd name="connsiteY17" fmla="*/ 294475 h 624761"/>
                <a:gd name="connsiteX18" fmla="*/ 303594 w 951585"/>
                <a:gd name="connsiteY18" fmla="*/ 49623 h 624761"/>
                <a:gd name="connsiteX19" fmla="*/ 111959 w 951585"/>
                <a:gd name="connsiteY19" fmla="*/ 331018 h 624761"/>
                <a:gd name="connsiteX20" fmla="*/ 108132 w 951585"/>
                <a:gd name="connsiteY20" fmla="*/ 334313 h 624761"/>
                <a:gd name="connsiteX21" fmla="*/ 5525 w 951585"/>
                <a:gd name="connsiteY21" fmla="*/ 383903 h 624761"/>
                <a:gd name="connsiteX22" fmla="*/ 0 w 951585"/>
                <a:gd name="connsiteY22" fmla="*/ 392722 h 624761"/>
                <a:gd name="connsiteX23" fmla="*/ 0 w 951585"/>
                <a:gd name="connsiteY23" fmla="*/ 544187 h 624761"/>
                <a:gd name="connsiteX24" fmla="*/ 9785 w 951585"/>
                <a:gd name="connsiteY24" fmla="*/ 553972 h 624761"/>
                <a:gd name="connsiteX25" fmla="*/ 135689 w 951585"/>
                <a:gd name="connsiteY25" fmla="*/ 553972 h 624761"/>
                <a:gd name="connsiteX26" fmla="*/ 145407 w 951585"/>
                <a:gd name="connsiteY26" fmla="*/ 545385 h 624761"/>
                <a:gd name="connsiteX27" fmla="*/ 249978 w 951585"/>
                <a:gd name="connsiteY27" fmla="*/ 449135 h 624761"/>
                <a:gd name="connsiteX28" fmla="*/ 354549 w 951585"/>
                <a:gd name="connsiteY28" fmla="*/ 545385 h 624761"/>
                <a:gd name="connsiteX29" fmla="*/ 364266 w 951585"/>
                <a:gd name="connsiteY29" fmla="*/ 553972 h 624761"/>
                <a:gd name="connsiteX30" fmla="*/ 655613 w 951585"/>
                <a:gd name="connsiteY30" fmla="*/ 553972 h 624761"/>
                <a:gd name="connsiteX31" fmla="*/ 665331 w 951585"/>
                <a:gd name="connsiteY31" fmla="*/ 545385 h 624761"/>
                <a:gd name="connsiteX32" fmla="*/ 769902 w 951585"/>
                <a:gd name="connsiteY32" fmla="*/ 449135 h 624761"/>
                <a:gd name="connsiteX33" fmla="*/ 874473 w 951585"/>
                <a:gd name="connsiteY33" fmla="*/ 545385 h 624761"/>
                <a:gd name="connsiteX34" fmla="*/ 884191 w 951585"/>
                <a:gd name="connsiteY34" fmla="*/ 553972 h 624761"/>
                <a:gd name="connsiteX35" fmla="*/ 941801 w 951585"/>
                <a:gd name="connsiteY35" fmla="*/ 553972 h 624761"/>
                <a:gd name="connsiteX36" fmla="*/ 951586 w 951585"/>
                <a:gd name="connsiteY36" fmla="*/ 544187 h 624761"/>
                <a:gd name="connsiteX37" fmla="*/ 951586 w 951585"/>
                <a:gd name="connsiteY37" fmla="*/ 55148 h 624761"/>
                <a:gd name="connsiteX38" fmla="*/ 941801 w 951585"/>
                <a:gd name="connsiteY38" fmla="*/ 45363 h 624761"/>
                <a:gd name="connsiteX39" fmla="*/ 311682 w 951585"/>
                <a:gd name="connsiteY39" fmla="*/ 45363 h 624761"/>
                <a:gd name="connsiteX40" fmla="*/ 303594 w 951585"/>
                <a:gd name="connsiteY40" fmla="*/ 49623 h 624761"/>
                <a:gd name="connsiteX41" fmla="*/ 841790 w 951585"/>
                <a:gd name="connsiteY41" fmla="*/ 553972 h 624761"/>
                <a:gd name="connsiteX42" fmla="*/ 770967 w 951585"/>
                <a:gd name="connsiteY42" fmla="*/ 624761 h 624761"/>
                <a:gd name="connsiteX43" fmla="*/ 700144 w 951585"/>
                <a:gd name="connsiteY43" fmla="*/ 553972 h 624761"/>
                <a:gd name="connsiteX44" fmla="*/ 770967 w 951585"/>
                <a:gd name="connsiteY44" fmla="*/ 483182 h 624761"/>
                <a:gd name="connsiteX45" fmla="*/ 841790 w 951585"/>
                <a:gd name="connsiteY45" fmla="*/ 553972 h 624761"/>
                <a:gd name="connsiteX46" fmla="*/ 806379 w 951585"/>
                <a:gd name="connsiteY46" fmla="*/ 553972 h 624761"/>
                <a:gd name="connsiteX47" fmla="*/ 770934 w 951585"/>
                <a:gd name="connsiteY47" fmla="*/ 589350 h 624761"/>
                <a:gd name="connsiteX48" fmla="*/ 735522 w 951585"/>
                <a:gd name="connsiteY48" fmla="*/ 553972 h 624761"/>
                <a:gd name="connsiteX49" fmla="*/ 770934 w 951585"/>
                <a:gd name="connsiteY49" fmla="*/ 518593 h 624761"/>
                <a:gd name="connsiteX50" fmla="*/ 806379 w 951585"/>
                <a:gd name="connsiteY50" fmla="*/ 553972 h 624761"/>
                <a:gd name="connsiteX51" fmla="*/ 321200 w 951585"/>
                <a:gd name="connsiteY51" fmla="*/ 553972 h 624761"/>
                <a:gd name="connsiteX52" fmla="*/ 250377 w 951585"/>
                <a:gd name="connsiteY52" fmla="*/ 624761 h 624761"/>
                <a:gd name="connsiteX53" fmla="*/ 179554 w 951585"/>
                <a:gd name="connsiteY53" fmla="*/ 553972 h 624761"/>
                <a:gd name="connsiteX54" fmla="*/ 250377 w 951585"/>
                <a:gd name="connsiteY54" fmla="*/ 483182 h 624761"/>
                <a:gd name="connsiteX55" fmla="*/ 321200 w 951585"/>
                <a:gd name="connsiteY55" fmla="*/ 553972 h 624761"/>
                <a:gd name="connsiteX56" fmla="*/ 285789 w 951585"/>
                <a:gd name="connsiteY56" fmla="*/ 553972 h 624761"/>
                <a:gd name="connsiteX57" fmla="*/ 250344 w 951585"/>
                <a:gd name="connsiteY57" fmla="*/ 589350 h 624761"/>
                <a:gd name="connsiteX58" fmla="*/ 214932 w 951585"/>
                <a:gd name="connsiteY58" fmla="*/ 553972 h 624761"/>
                <a:gd name="connsiteX59" fmla="*/ 250344 w 951585"/>
                <a:gd name="connsiteY59" fmla="*/ 518593 h 624761"/>
                <a:gd name="connsiteX60" fmla="*/ 285789 w 951585"/>
                <a:gd name="connsiteY60" fmla="*/ 553972 h 624761"/>
                <a:gd name="connsiteX61" fmla="*/ 359674 w 951585"/>
                <a:gd name="connsiteY61" fmla="*/ 412824 h 624761"/>
                <a:gd name="connsiteX62" fmla="*/ 311782 w 951585"/>
                <a:gd name="connsiteY62" fmla="*/ 412824 h 624761"/>
                <a:gd name="connsiteX63" fmla="*/ 310783 w 951585"/>
                <a:gd name="connsiteY63" fmla="*/ 414921 h 624761"/>
                <a:gd name="connsiteX64" fmla="*/ 424506 w 951585"/>
                <a:gd name="connsiteY64" fmla="*/ 553739 h 624761"/>
                <a:gd name="connsiteX65" fmla="*/ 425505 w 951585"/>
                <a:gd name="connsiteY65" fmla="*/ 554205 h 624761"/>
                <a:gd name="connsiteX66" fmla="*/ 467439 w 951585"/>
                <a:gd name="connsiteY66" fmla="*/ 553972 h 624761"/>
                <a:gd name="connsiteX67" fmla="*/ 473962 w 951585"/>
                <a:gd name="connsiteY67" fmla="*/ 551409 h 624761"/>
                <a:gd name="connsiteX68" fmla="*/ 360639 w 951585"/>
                <a:gd name="connsiteY68" fmla="*/ 413290 h 624761"/>
                <a:gd name="connsiteX69" fmla="*/ 359640 w 951585"/>
                <a:gd name="connsiteY69" fmla="*/ 412824 h 624761"/>
                <a:gd name="connsiteX70" fmla="*/ 442645 w 951585"/>
                <a:gd name="connsiteY70" fmla="*/ 412824 h 624761"/>
                <a:gd name="connsiteX71" fmla="*/ 394752 w 951585"/>
                <a:gd name="connsiteY71" fmla="*/ 412824 h 624761"/>
                <a:gd name="connsiteX72" fmla="*/ 393787 w 951585"/>
                <a:gd name="connsiteY72" fmla="*/ 414921 h 624761"/>
                <a:gd name="connsiteX73" fmla="*/ 507510 w 951585"/>
                <a:gd name="connsiteY73" fmla="*/ 553739 h 624761"/>
                <a:gd name="connsiteX74" fmla="*/ 508509 w 951585"/>
                <a:gd name="connsiteY74" fmla="*/ 554205 h 624761"/>
                <a:gd name="connsiteX75" fmla="*/ 550477 w 951585"/>
                <a:gd name="connsiteY75" fmla="*/ 553972 h 624761"/>
                <a:gd name="connsiteX76" fmla="*/ 557000 w 951585"/>
                <a:gd name="connsiteY76" fmla="*/ 551409 h 624761"/>
                <a:gd name="connsiteX77" fmla="*/ 443676 w 951585"/>
                <a:gd name="connsiteY77" fmla="*/ 413290 h 624761"/>
                <a:gd name="connsiteX78" fmla="*/ 442678 w 951585"/>
                <a:gd name="connsiteY78" fmla="*/ 412824 h 624761"/>
                <a:gd name="connsiteX79" fmla="*/ 525649 w 951585"/>
                <a:gd name="connsiteY79" fmla="*/ 412824 h 624761"/>
                <a:gd name="connsiteX80" fmla="*/ 477756 w 951585"/>
                <a:gd name="connsiteY80" fmla="*/ 412824 h 624761"/>
                <a:gd name="connsiteX81" fmla="*/ 476758 w 951585"/>
                <a:gd name="connsiteY81" fmla="*/ 414921 h 624761"/>
                <a:gd name="connsiteX82" fmla="*/ 590481 w 951585"/>
                <a:gd name="connsiteY82" fmla="*/ 553739 h 624761"/>
                <a:gd name="connsiteX83" fmla="*/ 591480 w 951585"/>
                <a:gd name="connsiteY83" fmla="*/ 554205 h 624761"/>
                <a:gd name="connsiteX84" fmla="*/ 633448 w 951585"/>
                <a:gd name="connsiteY84" fmla="*/ 553972 h 624761"/>
                <a:gd name="connsiteX85" fmla="*/ 639971 w 951585"/>
                <a:gd name="connsiteY85" fmla="*/ 551409 h 624761"/>
                <a:gd name="connsiteX86" fmla="*/ 526647 w 951585"/>
                <a:gd name="connsiteY86" fmla="*/ 413290 h 624761"/>
                <a:gd name="connsiteX87" fmla="*/ 525649 w 951585"/>
                <a:gd name="connsiteY87" fmla="*/ 412824 h 624761"/>
                <a:gd name="connsiteX88" fmla="*/ 882161 w 951585"/>
                <a:gd name="connsiteY88" fmla="*/ 207810 h 624761"/>
                <a:gd name="connsiteX89" fmla="*/ 873441 w 951585"/>
                <a:gd name="connsiteY89" fmla="*/ 192700 h 624761"/>
                <a:gd name="connsiteX90" fmla="*/ 864721 w 951585"/>
                <a:gd name="connsiteY90" fmla="*/ 177590 h 624761"/>
                <a:gd name="connsiteX91" fmla="*/ 819924 w 951585"/>
                <a:gd name="connsiteY91" fmla="*/ 203417 h 624761"/>
                <a:gd name="connsiteX92" fmla="*/ 819924 w 951585"/>
                <a:gd name="connsiteY92" fmla="*/ 151731 h 624761"/>
                <a:gd name="connsiteX93" fmla="*/ 785012 w 951585"/>
                <a:gd name="connsiteY93" fmla="*/ 151731 h 624761"/>
                <a:gd name="connsiteX94" fmla="*/ 785012 w 951585"/>
                <a:gd name="connsiteY94" fmla="*/ 203417 h 624761"/>
                <a:gd name="connsiteX95" fmla="*/ 740182 w 951585"/>
                <a:gd name="connsiteY95" fmla="*/ 177590 h 624761"/>
                <a:gd name="connsiteX96" fmla="*/ 722742 w 951585"/>
                <a:gd name="connsiteY96" fmla="*/ 207777 h 624761"/>
                <a:gd name="connsiteX97" fmla="*/ 767573 w 951585"/>
                <a:gd name="connsiteY97" fmla="*/ 233637 h 624761"/>
                <a:gd name="connsiteX98" fmla="*/ 722742 w 951585"/>
                <a:gd name="connsiteY98" fmla="*/ 259496 h 624761"/>
                <a:gd name="connsiteX99" fmla="*/ 731462 w 951585"/>
                <a:gd name="connsiteY99" fmla="*/ 274606 h 624761"/>
                <a:gd name="connsiteX100" fmla="*/ 740182 w 951585"/>
                <a:gd name="connsiteY100" fmla="*/ 289716 h 624761"/>
                <a:gd name="connsiteX101" fmla="*/ 785012 w 951585"/>
                <a:gd name="connsiteY101" fmla="*/ 263856 h 624761"/>
                <a:gd name="connsiteX102" fmla="*/ 785012 w 951585"/>
                <a:gd name="connsiteY102" fmla="*/ 315542 h 624761"/>
                <a:gd name="connsiteX103" fmla="*/ 819924 w 951585"/>
                <a:gd name="connsiteY103" fmla="*/ 315542 h 624761"/>
                <a:gd name="connsiteX104" fmla="*/ 819924 w 951585"/>
                <a:gd name="connsiteY104" fmla="*/ 263856 h 624761"/>
                <a:gd name="connsiteX105" fmla="*/ 864721 w 951585"/>
                <a:gd name="connsiteY105" fmla="*/ 289716 h 624761"/>
                <a:gd name="connsiteX106" fmla="*/ 882161 w 951585"/>
                <a:gd name="connsiteY106" fmla="*/ 259496 h 624761"/>
                <a:gd name="connsiteX107" fmla="*/ 837364 w 951585"/>
                <a:gd name="connsiteY107" fmla="*/ 233637 h 624761"/>
                <a:gd name="connsiteX108" fmla="*/ 882161 w 951585"/>
                <a:gd name="connsiteY108" fmla="*/ 207777 h 624761"/>
                <a:gd name="connsiteX109" fmla="*/ 438251 w 951585"/>
                <a:gd name="connsiteY109" fmla="*/ 0 h 624761"/>
                <a:gd name="connsiteX110" fmla="*/ 375716 w 951585"/>
                <a:gd name="connsiteY110" fmla="*/ 0 h 624761"/>
                <a:gd name="connsiteX111" fmla="*/ 369825 w 951585"/>
                <a:gd name="connsiteY111" fmla="*/ 5891 h 624761"/>
                <a:gd name="connsiteX112" fmla="*/ 369825 w 951585"/>
                <a:gd name="connsiteY112" fmla="*/ 45396 h 624761"/>
                <a:gd name="connsiteX113" fmla="*/ 444142 w 951585"/>
                <a:gd name="connsiteY113" fmla="*/ 45396 h 624761"/>
                <a:gd name="connsiteX114" fmla="*/ 444142 w 951585"/>
                <a:gd name="connsiteY114" fmla="*/ 5891 h 624761"/>
                <a:gd name="connsiteX115" fmla="*/ 438251 w 951585"/>
                <a:gd name="connsiteY115" fmla="*/ 0 h 62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51585" h="624761">
                  <a:moveTo>
                    <a:pt x="640936" y="308686"/>
                  </a:moveTo>
                  <a:lnTo>
                    <a:pt x="433292" y="308686"/>
                  </a:lnTo>
                  <a:cubicBezTo>
                    <a:pt x="427401" y="308686"/>
                    <a:pt x="422609" y="303994"/>
                    <a:pt x="422609" y="298203"/>
                  </a:cubicBezTo>
                  <a:lnTo>
                    <a:pt x="422609" y="165542"/>
                  </a:lnTo>
                  <a:cubicBezTo>
                    <a:pt x="422609" y="159751"/>
                    <a:pt x="427401" y="155059"/>
                    <a:pt x="433292" y="155059"/>
                  </a:cubicBezTo>
                  <a:lnTo>
                    <a:pt x="640936" y="155059"/>
                  </a:lnTo>
                  <a:cubicBezTo>
                    <a:pt x="646860" y="155059"/>
                    <a:pt x="651619" y="159751"/>
                    <a:pt x="651619" y="165542"/>
                  </a:cubicBezTo>
                  <a:lnTo>
                    <a:pt x="651619" y="298203"/>
                  </a:lnTo>
                  <a:cubicBezTo>
                    <a:pt x="651619" y="303994"/>
                    <a:pt x="646827" y="308686"/>
                    <a:pt x="640936" y="308686"/>
                  </a:cubicBezTo>
                  <a:close/>
                  <a:moveTo>
                    <a:pt x="191202" y="294508"/>
                  </a:moveTo>
                  <a:lnTo>
                    <a:pt x="280297" y="159252"/>
                  </a:lnTo>
                  <a:cubicBezTo>
                    <a:pt x="281995" y="156656"/>
                    <a:pt x="284923" y="155059"/>
                    <a:pt x="288052" y="155059"/>
                  </a:cubicBezTo>
                  <a:lnTo>
                    <a:pt x="371555" y="155059"/>
                  </a:lnTo>
                  <a:cubicBezTo>
                    <a:pt x="376680" y="155059"/>
                    <a:pt x="380807" y="159186"/>
                    <a:pt x="380807" y="164244"/>
                  </a:cubicBezTo>
                  <a:lnTo>
                    <a:pt x="380807" y="299501"/>
                  </a:lnTo>
                  <a:cubicBezTo>
                    <a:pt x="380807" y="304560"/>
                    <a:pt x="376647" y="308653"/>
                    <a:pt x="371555" y="308653"/>
                  </a:cubicBezTo>
                  <a:lnTo>
                    <a:pt x="198957" y="308653"/>
                  </a:lnTo>
                  <a:cubicBezTo>
                    <a:pt x="191602" y="308653"/>
                    <a:pt x="187175" y="300566"/>
                    <a:pt x="191202" y="294475"/>
                  </a:cubicBezTo>
                  <a:close/>
                  <a:moveTo>
                    <a:pt x="303594" y="49623"/>
                  </a:moveTo>
                  <a:lnTo>
                    <a:pt x="111959" y="331018"/>
                  </a:lnTo>
                  <a:cubicBezTo>
                    <a:pt x="110994" y="332416"/>
                    <a:pt x="109663" y="333548"/>
                    <a:pt x="108132" y="334313"/>
                  </a:cubicBezTo>
                  <a:lnTo>
                    <a:pt x="5525" y="383903"/>
                  </a:lnTo>
                  <a:cubicBezTo>
                    <a:pt x="2130" y="385534"/>
                    <a:pt x="0" y="388962"/>
                    <a:pt x="0" y="392722"/>
                  </a:cubicBezTo>
                  <a:lnTo>
                    <a:pt x="0" y="544187"/>
                  </a:lnTo>
                  <a:cubicBezTo>
                    <a:pt x="0" y="549578"/>
                    <a:pt x="4393" y="553972"/>
                    <a:pt x="9785" y="553972"/>
                  </a:cubicBezTo>
                  <a:lnTo>
                    <a:pt x="135689" y="553972"/>
                  </a:lnTo>
                  <a:cubicBezTo>
                    <a:pt x="140648" y="553972"/>
                    <a:pt x="145008" y="550310"/>
                    <a:pt x="145407" y="545385"/>
                  </a:cubicBezTo>
                  <a:cubicBezTo>
                    <a:pt x="149800" y="491502"/>
                    <a:pt x="194930" y="449135"/>
                    <a:pt x="249978" y="449135"/>
                  </a:cubicBezTo>
                  <a:cubicBezTo>
                    <a:pt x="305025" y="449135"/>
                    <a:pt x="350188" y="491502"/>
                    <a:pt x="354549" y="545385"/>
                  </a:cubicBezTo>
                  <a:cubicBezTo>
                    <a:pt x="354948" y="550310"/>
                    <a:pt x="359308" y="553972"/>
                    <a:pt x="364266" y="553972"/>
                  </a:cubicBezTo>
                  <a:lnTo>
                    <a:pt x="655613" y="553972"/>
                  </a:lnTo>
                  <a:cubicBezTo>
                    <a:pt x="660572" y="553972"/>
                    <a:pt x="664932" y="550310"/>
                    <a:pt x="665331" y="545385"/>
                  </a:cubicBezTo>
                  <a:cubicBezTo>
                    <a:pt x="669725" y="491502"/>
                    <a:pt x="714854" y="449135"/>
                    <a:pt x="769902" y="449135"/>
                  </a:cubicBezTo>
                  <a:cubicBezTo>
                    <a:pt x="824950" y="449135"/>
                    <a:pt x="870080" y="491502"/>
                    <a:pt x="874473" y="545385"/>
                  </a:cubicBezTo>
                  <a:cubicBezTo>
                    <a:pt x="874872" y="550310"/>
                    <a:pt x="879232" y="553972"/>
                    <a:pt x="884191" y="553972"/>
                  </a:cubicBezTo>
                  <a:lnTo>
                    <a:pt x="941801" y="553972"/>
                  </a:lnTo>
                  <a:cubicBezTo>
                    <a:pt x="947226" y="553972"/>
                    <a:pt x="951586" y="549578"/>
                    <a:pt x="951586" y="544187"/>
                  </a:cubicBezTo>
                  <a:lnTo>
                    <a:pt x="951586" y="55148"/>
                  </a:lnTo>
                  <a:cubicBezTo>
                    <a:pt x="951586" y="49756"/>
                    <a:pt x="947193" y="45363"/>
                    <a:pt x="941801" y="45363"/>
                  </a:cubicBezTo>
                  <a:lnTo>
                    <a:pt x="311682" y="45363"/>
                  </a:lnTo>
                  <a:cubicBezTo>
                    <a:pt x="308453" y="45363"/>
                    <a:pt x="305425" y="46960"/>
                    <a:pt x="303594" y="49623"/>
                  </a:cubicBezTo>
                  <a:close/>
                  <a:moveTo>
                    <a:pt x="841790" y="553972"/>
                  </a:moveTo>
                  <a:cubicBezTo>
                    <a:pt x="841790" y="593044"/>
                    <a:pt x="810073" y="624761"/>
                    <a:pt x="770967" y="624761"/>
                  </a:cubicBezTo>
                  <a:cubicBezTo>
                    <a:pt x="731862" y="624761"/>
                    <a:pt x="700144" y="593077"/>
                    <a:pt x="700144" y="553972"/>
                  </a:cubicBezTo>
                  <a:cubicBezTo>
                    <a:pt x="700144" y="514866"/>
                    <a:pt x="731862" y="483182"/>
                    <a:pt x="770967" y="483182"/>
                  </a:cubicBezTo>
                  <a:cubicBezTo>
                    <a:pt x="810073" y="483182"/>
                    <a:pt x="841790" y="514866"/>
                    <a:pt x="841790" y="553972"/>
                  </a:cubicBezTo>
                  <a:close/>
                  <a:moveTo>
                    <a:pt x="806379" y="553972"/>
                  </a:moveTo>
                  <a:cubicBezTo>
                    <a:pt x="806379" y="573508"/>
                    <a:pt x="790504" y="589350"/>
                    <a:pt x="770934" y="589350"/>
                  </a:cubicBezTo>
                  <a:cubicBezTo>
                    <a:pt x="751364" y="589350"/>
                    <a:pt x="735522" y="573508"/>
                    <a:pt x="735522" y="553972"/>
                  </a:cubicBezTo>
                  <a:cubicBezTo>
                    <a:pt x="735522" y="534435"/>
                    <a:pt x="751364" y="518593"/>
                    <a:pt x="770934" y="518593"/>
                  </a:cubicBezTo>
                  <a:cubicBezTo>
                    <a:pt x="790504" y="518593"/>
                    <a:pt x="806379" y="534435"/>
                    <a:pt x="806379" y="553972"/>
                  </a:cubicBezTo>
                  <a:close/>
                  <a:moveTo>
                    <a:pt x="321200" y="553972"/>
                  </a:moveTo>
                  <a:cubicBezTo>
                    <a:pt x="321200" y="593044"/>
                    <a:pt x="289483" y="624761"/>
                    <a:pt x="250377" y="624761"/>
                  </a:cubicBezTo>
                  <a:cubicBezTo>
                    <a:pt x="211271" y="624761"/>
                    <a:pt x="179554" y="593077"/>
                    <a:pt x="179554" y="553972"/>
                  </a:cubicBezTo>
                  <a:cubicBezTo>
                    <a:pt x="179554" y="514866"/>
                    <a:pt x="211271" y="483182"/>
                    <a:pt x="250377" y="483182"/>
                  </a:cubicBezTo>
                  <a:cubicBezTo>
                    <a:pt x="289483" y="483182"/>
                    <a:pt x="321200" y="514866"/>
                    <a:pt x="321200" y="553972"/>
                  </a:cubicBezTo>
                  <a:close/>
                  <a:moveTo>
                    <a:pt x="285789" y="553972"/>
                  </a:moveTo>
                  <a:cubicBezTo>
                    <a:pt x="285789" y="573508"/>
                    <a:pt x="269913" y="589350"/>
                    <a:pt x="250344" y="589350"/>
                  </a:cubicBezTo>
                  <a:cubicBezTo>
                    <a:pt x="230774" y="589350"/>
                    <a:pt x="214932" y="573508"/>
                    <a:pt x="214932" y="553972"/>
                  </a:cubicBezTo>
                  <a:cubicBezTo>
                    <a:pt x="214932" y="534435"/>
                    <a:pt x="230808" y="518593"/>
                    <a:pt x="250344" y="518593"/>
                  </a:cubicBezTo>
                  <a:cubicBezTo>
                    <a:pt x="269880" y="518593"/>
                    <a:pt x="285789" y="534435"/>
                    <a:pt x="285789" y="553972"/>
                  </a:cubicBezTo>
                  <a:close/>
                  <a:moveTo>
                    <a:pt x="359674" y="412824"/>
                  </a:moveTo>
                  <a:lnTo>
                    <a:pt x="311782" y="412824"/>
                  </a:lnTo>
                  <a:cubicBezTo>
                    <a:pt x="310683" y="412824"/>
                    <a:pt x="310084" y="414089"/>
                    <a:pt x="310783" y="414921"/>
                  </a:cubicBezTo>
                  <a:lnTo>
                    <a:pt x="424506" y="553739"/>
                  </a:lnTo>
                  <a:cubicBezTo>
                    <a:pt x="424739" y="554005"/>
                    <a:pt x="425105" y="554205"/>
                    <a:pt x="425505" y="554205"/>
                  </a:cubicBezTo>
                  <a:lnTo>
                    <a:pt x="467439" y="553972"/>
                  </a:lnTo>
                  <a:cubicBezTo>
                    <a:pt x="468538" y="553972"/>
                    <a:pt x="474695" y="552241"/>
                    <a:pt x="473962" y="551409"/>
                  </a:cubicBezTo>
                  <a:lnTo>
                    <a:pt x="360639" y="413290"/>
                  </a:lnTo>
                  <a:cubicBezTo>
                    <a:pt x="360406" y="412991"/>
                    <a:pt x="360040" y="412824"/>
                    <a:pt x="359640" y="412824"/>
                  </a:cubicBezTo>
                  <a:close/>
                  <a:moveTo>
                    <a:pt x="442645" y="412824"/>
                  </a:moveTo>
                  <a:lnTo>
                    <a:pt x="394752" y="412824"/>
                  </a:lnTo>
                  <a:cubicBezTo>
                    <a:pt x="393654" y="412824"/>
                    <a:pt x="393088" y="414089"/>
                    <a:pt x="393787" y="414921"/>
                  </a:cubicBezTo>
                  <a:lnTo>
                    <a:pt x="507510" y="553739"/>
                  </a:lnTo>
                  <a:cubicBezTo>
                    <a:pt x="507743" y="554005"/>
                    <a:pt x="508109" y="554205"/>
                    <a:pt x="508509" y="554205"/>
                  </a:cubicBezTo>
                  <a:lnTo>
                    <a:pt x="550477" y="553972"/>
                  </a:lnTo>
                  <a:cubicBezTo>
                    <a:pt x="551575" y="553972"/>
                    <a:pt x="557699" y="552241"/>
                    <a:pt x="557000" y="551409"/>
                  </a:cubicBezTo>
                  <a:lnTo>
                    <a:pt x="443676" y="413290"/>
                  </a:lnTo>
                  <a:cubicBezTo>
                    <a:pt x="443443" y="412991"/>
                    <a:pt x="443077" y="412824"/>
                    <a:pt x="442678" y="412824"/>
                  </a:cubicBezTo>
                  <a:close/>
                  <a:moveTo>
                    <a:pt x="525649" y="412824"/>
                  </a:moveTo>
                  <a:lnTo>
                    <a:pt x="477756" y="412824"/>
                  </a:lnTo>
                  <a:cubicBezTo>
                    <a:pt x="476658" y="412824"/>
                    <a:pt x="476059" y="414089"/>
                    <a:pt x="476758" y="414921"/>
                  </a:cubicBezTo>
                  <a:lnTo>
                    <a:pt x="590481" y="553739"/>
                  </a:lnTo>
                  <a:cubicBezTo>
                    <a:pt x="590714" y="554005"/>
                    <a:pt x="591080" y="554205"/>
                    <a:pt x="591480" y="554205"/>
                  </a:cubicBezTo>
                  <a:lnTo>
                    <a:pt x="633448" y="553972"/>
                  </a:lnTo>
                  <a:cubicBezTo>
                    <a:pt x="634546" y="553972"/>
                    <a:pt x="640670" y="552241"/>
                    <a:pt x="639971" y="551409"/>
                  </a:cubicBezTo>
                  <a:lnTo>
                    <a:pt x="526647" y="413290"/>
                  </a:lnTo>
                  <a:cubicBezTo>
                    <a:pt x="526414" y="412991"/>
                    <a:pt x="526048" y="412824"/>
                    <a:pt x="525649" y="412824"/>
                  </a:cubicBezTo>
                  <a:close/>
                  <a:moveTo>
                    <a:pt x="882161" y="207810"/>
                  </a:moveTo>
                  <a:lnTo>
                    <a:pt x="873441" y="192700"/>
                  </a:lnTo>
                  <a:lnTo>
                    <a:pt x="864721" y="177590"/>
                  </a:lnTo>
                  <a:lnTo>
                    <a:pt x="819924" y="203417"/>
                  </a:lnTo>
                  <a:lnTo>
                    <a:pt x="819924" y="151731"/>
                  </a:lnTo>
                  <a:lnTo>
                    <a:pt x="785012" y="151731"/>
                  </a:lnTo>
                  <a:lnTo>
                    <a:pt x="785012" y="203417"/>
                  </a:lnTo>
                  <a:lnTo>
                    <a:pt x="740182" y="177590"/>
                  </a:lnTo>
                  <a:lnTo>
                    <a:pt x="722742" y="207777"/>
                  </a:lnTo>
                  <a:lnTo>
                    <a:pt x="767573" y="233637"/>
                  </a:lnTo>
                  <a:lnTo>
                    <a:pt x="722742" y="259496"/>
                  </a:lnTo>
                  <a:lnTo>
                    <a:pt x="731462" y="274606"/>
                  </a:lnTo>
                  <a:lnTo>
                    <a:pt x="740182" y="289716"/>
                  </a:lnTo>
                  <a:lnTo>
                    <a:pt x="785012" y="263856"/>
                  </a:lnTo>
                  <a:lnTo>
                    <a:pt x="785012" y="315542"/>
                  </a:lnTo>
                  <a:lnTo>
                    <a:pt x="819924" y="315542"/>
                  </a:lnTo>
                  <a:lnTo>
                    <a:pt x="819924" y="263856"/>
                  </a:lnTo>
                  <a:lnTo>
                    <a:pt x="864721" y="289716"/>
                  </a:lnTo>
                  <a:lnTo>
                    <a:pt x="882161" y="259496"/>
                  </a:lnTo>
                  <a:lnTo>
                    <a:pt x="837364" y="233637"/>
                  </a:lnTo>
                  <a:lnTo>
                    <a:pt x="882161" y="207777"/>
                  </a:lnTo>
                  <a:close/>
                  <a:moveTo>
                    <a:pt x="438251" y="0"/>
                  </a:moveTo>
                  <a:lnTo>
                    <a:pt x="375716" y="0"/>
                  </a:lnTo>
                  <a:cubicBezTo>
                    <a:pt x="372454" y="0"/>
                    <a:pt x="369825" y="2629"/>
                    <a:pt x="369825" y="5891"/>
                  </a:cubicBezTo>
                  <a:lnTo>
                    <a:pt x="369825" y="45396"/>
                  </a:lnTo>
                  <a:lnTo>
                    <a:pt x="444142" y="45396"/>
                  </a:lnTo>
                  <a:lnTo>
                    <a:pt x="444142" y="5891"/>
                  </a:lnTo>
                  <a:cubicBezTo>
                    <a:pt x="444142" y="2629"/>
                    <a:pt x="441480" y="0"/>
                    <a:pt x="438251" y="0"/>
                  </a:cubicBezTo>
                  <a:close/>
                </a:path>
              </a:pathLst>
            </a:custGeom>
            <a:noFill/>
            <a:ln w="9525" cap="flat">
              <a:solidFill>
                <a:srgbClr val="FFFFFF"/>
              </a:solidFill>
              <a:prstDash val="solid"/>
              <a:miter/>
            </a:ln>
          </p:spPr>
          <p:txBody>
            <a:bodyPr rtlCol="0" anchor="ctr"/>
            <a:lstStyle/>
            <a:p>
              <a:endParaRPr lang="nl-NL" dirty="0"/>
            </a:p>
          </p:txBody>
        </p:sp>
        <p:sp>
          <p:nvSpPr>
            <p:cNvPr id="57" name="Vrije vorm: vorm 56">
              <a:extLst>
                <a:ext uri="{FF2B5EF4-FFF2-40B4-BE49-F238E27FC236}">
                  <a16:creationId xmlns:a16="http://schemas.microsoft.com/office/drawing/2014/main" id="{7D5E87AF-843D-589B-AFB1-B2EC93BE2B72}"/>
                </a:ext>
              </a:extLst>
            </p:cNvPr>
            <p:cNvSpPr>
              <a:spLocks noGrp="1" noRot="1" noMove="1" noResize="1" noEditPoints="1" noAdjustHandles="1" noChangeArrowheads="1" noChangeShapeType="1"/>
            </p:cNvSpPr>
            <p:nvPr/>
          </p:nvSpPr>
          <p:spPr>
            <a:xfrm>
              <a:off x="8049376" y="2147750"/>
              <a:ext cx="435855" cy="547348"/>
            </a:xfrm>
            <a:custGeom>
              <a:avLst/>
              <a:gdLst>
                <a:gd name="connsiteX0" fmla="*/ 435855 w 435855"/>
                <a:gd name="connsiteY0" fmla="*/ 547348 h 547348"/>
                <a:gd name="connsiteX1" fmla="*/ 245485 w 435855"/>
                <a:gd name="connsiteY1" fmla="*/ 314111 h 547348"/>
                <a:gd name="connsiteX2" fmla="*/ 376381 w 435855"/>
                <a:gd name="connsiteY2" fmla="*/ 158453 h 547348"/>
                <a:gd name="connsiteX3" fmla="*/ 217928 w 435855"/>
                <a:gd name="connsiteY3" fmla="*/ 0 h 547348"/>
                <a:gd name="connsiteX4" fmla="*/ 59474 w 435855"/>
                <a:gd name="connsiteY4" fmla="*/ 158453 h 547348"/>
                <a:gd name="connsiteX5" fmla="*/ 190371 w 435855"/>
                <a:gd name="connsiteY5" fmla="*/ 314111 h 547348"/>
                <a:gd name="connsiteX6" fmla="*/ 0 w 435855"/>
                <a:gd name="connsiteY6" fmla="*/ 547348 h 5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855" h="547348">
                  <a:moveTo>
                    <a:pt x="435855" y="547348"/>
                  </a:moveTo>
                  <a:cubicBezTo>
                    <a:pt x="412591" y="424040"/>
                    <a:pt x="338041" y="329853"/>
                    <a:pt x="245485" y="314111"/>
                  </a:cubicBezTo>
                  <a:cubicBezTo>
                    <a:pt x="319802" y="301032"/>
                    <a:pt x="376381" y="236499"/>
                    <a:pt x="376381" y="158453"/>
                  </a:cubicBezTo>
                  <a:cubicBezTo>
                    <a:pt x="376381" y="70956"/>
                    <a:pt x="305425" y="0"/>
                    <a:pt x="217928" y="0"/>
                  </a:cubicBezTo>
                  <a:cubicBezTo>
                    <a:pt x="130430" y="0"/>
                    <a:pt x="59474" y="70923"/>
                    <a:pt x="59474" y="158453"/>
                  </a:cubicBezTo>
                  <a:cubicBezTo>
                    <a:pt x="59474" y="236532"/>
                    <a:pt x="116053" y="301032"/>
                    <a:pt x="190371" y="314111"/>
                  </a:cubicBezTo>
                  <a:cubicBezTo>
                    <a:pt x="97781" y="329853"/>
                    <a:pt x="23264" y="424040"/>
                    <a:pt x="0" y="547348"/>
                  </a:cubicBezTo>
                </a:path>
              </a:pathLst>
            </a:custGeom>
            <a:noFill/>
            <a:ln w="9525" cap="flat">
              <a:solidFill>
                <a:srgbClr val="FFFFFF"/>
              </a:solidFill>
              <a:prstDash val="solid"/>
              <a:round/>
            </a:ln>
          </p:spPr>
          <p:txBody>
            <a:bodyPr rtlCol="0" anchor="ctr"/>
            <a:lstStyle/>
            <a:p>
              <a:endParaRPr lang="nl-NL" dirty="0"/>
            </a:p>
          </p:txBody>
        </p:sp>
        <p:sp>
          <p:nvSpPr>
            <p:cNvPr id="58" name="Vrije vorm: vorm 57">
              <a:extLst>
                <a:ext uri="{FF2B5EF4-FFF2-40B4-BE49-F238E27FC236}">
                  <a16:creationId xmlns:a16="http://schemas.microsoft.com/office/drawing/2014/main" id="{3D92563F-AA9C-E886-85AD-E93F881B8481}"/>
                </a:ext>
              </a:extLst>
            </p:cNvPr>
            <p:cNvSpPr>
              <a:spLocks noGrp="1" noRot="1" noMove="1" noResize="1" noEditPoints="1" noAdjustHandles="1" noChangeArrowheads="1" noChangeShapeType="1"/>
            </p:cNvSpPr>
            <p:nvPr/>
          </p:nvSpPr>
          <p:spPr>
            <a:xfrm>
              <a:off x="8041355" y="2259343"/>
              <a:ext cx="50255" cy="100510"/>
            </a:xfrm>
            <a:custGeom>
              <a:avLst/>
              <a:gdLst>
                <a:gd name="connsiteX0" fmla="*/ 39206 w 50255"/>
                <a:gd name="connsiteY0" fmla="*/ 1265 h 100510"/>
                <a:gd name="connsiteX1" fmla="*/ 0 w 50255"/>
                <a:gd name="connsiteY1" fmla="*/ 50255 h 100510"/>
                <a:gd name="connsiteX2" fmla="*/ 50255 w 50255"/>
                <a:gd name="connsiteY2" fmla="*/ 100510 h 100510"/>
                <a:gd name="connsiteX3" fmla="*/ 50255 w 50255"/>
                <a:gd name="connsiteY3" fmla="*/ 0 h 100510"/>
                <a:gd name="connsiteX4" fmla="*/ 39239 w 50255"/>
                <a:gd name="connsiteY4" fmla="*/ 1265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39206" y="1265"/>
                  </a:moveTo>
                  <a:cubicBezTo>
                    <a:pt x="16774" y="6290"/>
                    <a:pt x="0" y="26292"/>
                    <a:pt x="0" y="50255"/>
                  </a:cubicBezTo>
                  <a:cubicBezTo>
                    <a:pt x="0" y="78012"/>
                    <a:pt x="22498" y="100510"/>
                    <a:pt x="50255" y="100510"/>
                  </a:cubicBezTo>
                  <a:lnTo>
                    <a:pt x="50255" y="0"/>
                  </a:lnTo>
                  <a:cubicBezTo>
                    <a:pt x="46461" y="0"/>
                    <a:pt x="42767" y="466"/>
                    <a:pt x="39239" y="1265"/>
                  </a:cubicBezTo>
                </a:path>
              </a:pathLst>
            </a:custGeom>
            <a:noFill/>
            <a:ln w="9525" cap="flat">
              <a:solidFill>
                <a:srgbClr val="FFFFFF"/>
              </a:solidFill>
              <a:prstDash val="solid"/>
              <a:round/>
            </a:ln>
          </p:spPr>
          <p:txBody>
            <a:bodyPr rtlCol="0" anchor="ctr"/>
            <a:lstStyle/>
            <a:p>
              <a:endParaRPr lang="nl-NL" dirty="0"/>
            </a:p>
          </p:txBody>
        </p:sp>
        <p:sp>
          <p:nvSpPr>
            <p:cNvPr id="59" name="Vrije vorm: vorm 58">
              <a:extLst>
                <a:ext uri="{FF2B5EF4-FFF2-40B4-BE49-F238E27FC236}">
                  <a16:creationId xmlns:a16="http://schemas.microsoft.com/office/drawing/2014/main" id="{74A2B2FF-E509-F59D-BB66-20EE0E599C0B}"/>
                </a:ext>
              </a:extLst>
            </p:cNvPr>
            <p:cNvSpPr>
              <a:spLocks noGrp="1" noRot="1" noMove="1" noResize="1" noEditPoints="1" noAdjustHandles="1" noChangeArrowheads="1" noChangeShapeType="1"/>
            </p:cNvSpPr>
            <p:nvPr/>
          </p:nvSpPr>
          <p:spPr>
            <a:xfrm>
              <a:off x="8080561" y="2128081"/>
              <a:ext cx="373785" cy="133392"/>
            </a:xfrm>
            <a:custGeom>
              <a:avLst/>
              <a:gdLst>
                <a:gd name="connsiteX0" fmla="*/ 0 w 373785"/>
                <a:gd name="connsiteY0" fmla="*/ 132527 h 133392"/>
                <a:gd name="connsiteX1" fmla="*/ 186743 w 373785"/>
                <a:gd name="connsiteY1" fmla="*/ 0 h 133392"/>
                <a:gd name="connsiteX2" fmla="*/ 373785 w 373785"/>
                <a:gd name="connsiteY2" fmla="*/ 133392 h 133392"/>
              </a:gdLst>
              <a:ahLst/>
              <a:cxnLst>
                <a:cxn ang="0">
                  <a:pos x="connsiteX0" y="connsiteY0"/>
                </a:cxn>
                <a:cxn ang="0">
                  <a:pos x="connsiteX1" y="connsiteY1"/>
                </a:cxn>
                <a:cxn ang="0">
                  <a:pos x="connsiteX2" y="connsiteY2"/>
                </a:cxn>
              </a:cxnLst>
              <a:rect l="l" t="t" r="r" b="b"/>
              <a:pathLst>
                <a:path w="373785" h="133392">
                  <a:moveTo>
                    <a:pt x="0" y="132527"/>
                  </a:moveTo>
                  <a:cubicBezTo>
                    <a:pt x="26991" y="55347"/>
                    <a:pt x="100377" y="0"/>
                    <a:pt x="186743" y="0"/>
                  </a:cubicBezTo>
                  <a:cubicBezTo>
                    <a:pt x="273108" y="0"/>
                    <a:pt x="347027" y="55780"/>
                    <a:pt x="373785" y="133392"/>
                  </a:cubicBezTo>
                </a:path>
              </a:pathLst>
            </a:custGeom>
            <a:noFill/>
            <a:ln w="9525" cap="flat">
              <a:solidFill>
                <a:srgbClr val="FFFFFF"/>
              </a:solidFill>
              <a:prstDash val="solid"/>
              <a:round/>
            </a:ln>
          </p:spPr>
          <p:txBody>
            <a:bodyPr rtlCol="0" anchor="ctr"/>
            <a:lstStyle/>
            <a:p>
              <a:endParaRPr lang="nl-NL" dirty="0"/>
            </a:p>
          </p:txBody>
        </p:sp>
        <p:sp>
          <p:nvSpPr>
            <p:cNvPr id="60" name="Vrije vorm: vorm 59">
              <a:extLst>
                <a:ext uri="{FF2B5EF4-FFF2-40B4-BE49-F238E27FC236}">
                  <a16:creationId xmlns:a16="http://schemas.microsoft.com/office/drawing/2014/main" id="{8FD6C772-7334-13EA-BFE6-013F04FAFE7A}"/>
                </a:ext>
              </a:extLst>
            </p:cNvPr>
            <p:cNvSpPr>
              <a:spLocks noGrp="1" noRot="1" noMove="1" noResize="1" noEditPoints="1" noAdjustHandles="1" noChangeArrowheads="1" noChangeShapeType="1"/>
            </p:cNvSpPr>
            <p:nvPr/>
          </p:nvSpPr>
          <p:spPr>
            <a:xfrm>
              <a:off x="8440002" y="2259343"/>
              <a:ext cx="50255" cy="100510"/>
            </a:xfrm>
            <a:custGeom>
              <a:avLst/>
              <a:gdLst>
                <a:gd name="connsiteX0" fmla="*/ 14344 w 50255"/>
                <a:gd name="connsiteY0" fmla="*/ 2097 h 100510"/>
                <a:gd name="connsiteX1" fmla="*/ 0 w 50255"/>
                <a:gd name="connsiteY1" fmla="*/ 0 h 100510"/>
                <a:gd name="connsiteX2" fmla="*/ 0 w 50255"/>
                <a:gd name="connsiteY2" fmla="*/ 100510 h 100510"/>
                <a:gd name="connsiteX3" fmla="*/ 50255 w 50255"/>
                <a:gd name="connsiteY3" fmla="*/ 50255 h 100510"/>
                <a:gd name="connsiteX4" fmla="*/ 14344 w 50255"/>
                <a:gd name="connsiteY4" fmla="*/ 2097 h 10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5" h="100510">
                  <a:moveTo>
                    <a:pt x="14344" y="2097"/>
                  </a:moveTo>
                  <a:cubicBezTo>
                    <a:pt x="9785" y="732"/>
                    <a:pt x="4992" y="0"/>
                    <a:pt x="0" y="0"/>
                  </a:cubicBezTo>
                  <a:lnTo>
                    <a:pt x="0" y="100510"/>
                  </a:lnTo>
                  <a:cubicBezTo>
                    <a:pt x="27757" y="100510"/>
                    <a:pt x="50255" y="78012"/>
                    <a:pt x="50255" y="50255"/>
                  </a:cubicBezTo>
                  <a:cubicBezTo>
                    <a:pt x="50255" y="27491"/>
                    <a:pt x="35112" y="8287"/>
                    <a:pt x="14344" y="2097"/>
                  </a:cubicBezTo>
                </a:path>
              </a:pathLst>
            </a:custGeom>
            <a:noFill/>
            <a:ln w="9525" cap="flat">
              <a:solidFill>
                <a:srgbClr val="FFFFFF"/>
              </a:solidFill>
              <a:prstDash val="solid"/>
              <a:round/>
            </a:ln>
          </p:spPr>
          <p:txBody>
            <a:bodyPr rtlCol="0" anchor="ctr"/>
            <a:lstStyle/>
            <a:p>
              <a:endParaRPr lang="nl-NL" dirty="0"/>
            </a:p>
          </p:txBody>
        </p:sp>
        <p:sp>
          <p:nvSpPr>
            <p:cNvPr id="61" name="Vrije vorm: vorm 60">
              <a:extLst>
                <a:ext uri="{FF2B5EF4-FFF2-40B4-BE49-F238E27FC236}">
                  <a16:creationId xmlns:a16="http://schemas.microsoft.com/office/drawing/2014/main" id="{BDD0A1B7-238B-FA91-0593-85CA3C9E92AF}"/>
                </a:ext>
              </a:extLst>
            </p:cNvPr>
            <p:cNvSpPr>
              <a:spLocks noGrp="1" noRot="1" noMove="1" noResize="1" noEditPoints="1" noAdjustHandles="1" noChangeArrowheads="1" noChangeShapeType="1"/>
            </p:cNvSpPr>
            <p:nvPr/>
          </p:nvSpPr>
          <p:spPr>
            <a:xfrm>
              <a:off x="8292598" y="2360186"/>
              <a:ext cx="155846" cy="126969"/>
            </a:xfrm>
            <a:custGeom>
              <a:avLst/>
              <a:gdLst>
                <a:gd name="connsiteX0" fmla="*/ 155658 w 155846"/>
                <a:gd name="connsiteY0" fmla="*/ 0 h 126969"/>
                <a:gd name="connsiteX1" fmla="*/ 117251 w 155846"/>
                <a:gd name="connsiteY1" fmla="*/ 90127 h 126969"/>
                <a:gd name="connsiteX2" fmla="*/ 0 w 155846"/>
                <a:gd name="connsiteY2" fmla="*/ 126969 h 126969"/>
              </a:gdLst>
              <a:ahLst/>
              <a:cxnLst>
                <a:cxn ang="0">
                  <a:pos x="connsiteX0" y="connsiteY0"/>
                </a:cxn>
                <a:cxn ang="0">
                  <a:pos x="connsiteX1" y="connsiteY1"/>
                </a:cxn>
                <a:cxn ang="0">
                  <a:pos x="connsiteX2" y="connsiteY2"/>
                </a:cxn>
              </a:cxnLst>
              <a:rect l="l" t="t" r="r" b="b"/>
              <a:pathLst>
                <a:path w="155846" h="126969">
                  <a:moveTo>
                    <a:pt x="155658" y="0"/>
                  </a:moveTo>
                  <a:cubicBezTo>
                    <a:pt x="155658" y="0"/>
                    <a:pt x="160817" y="56612"/>
                    <a:pt x="117251" y="90127"/>
                  </a:cubicBezTo>
                  <a:cubicBezTo>
                    <a:pt x="73685" y="123641"/>
                    <a:pt x="0" y="126969"/>
                    <a:pt x="0" y="126969"/>
                  </a:cubicBezTo>
                </a:path>
              </a:pathLst>
            </a:custGeom>
            <a:noFill/>
            <a:ln w="9525" cap="flat">
              <a:solidFill>
                <a:srgbClr val="FFFFFF"/>
              </a:solidFill>
              <a:prstDash val="solid"/>
              <a:round/>
            </a:ln>
          </p:spPr>
          <p:txBody>
            <a:bodyPr rtlCol="0" anchor="ctr"/>
            <a:lstStyle/>
            <a:p>
              <a:endParaRPr lang="nl-NL" dirty="0"/>
            </a:p>
          </p:txBody>
        </p:sp>
        <p:sp>
          <p:nvSpPr>
            <p:cNvPr id="62" name="Vrije vorm: vorm 61">
              <a:extLst>
                <a:ext uri="{FF2B5EF4-FFF2-40B4-BE49-F238E27FC236}">
                  <a16:creationId xmlns:a16="http://schemas.microsoft.com/office/drawing/2014/main" id="{0D8A85BC-4596-1F6F-0AB5-7C5F7355EC3B}"/>
                </a:ext>
              </a:extLst>
            </p:cNvPr>
            <p:cNvSpPr>
              <a:spLocks noGrp="1" noRot="1" noMove="1" noResize="1" noEditPoints="1" noAdjustHandles="1" noChangeArrowheads="1" noChangeShapeType="1"/>
            </p:cNvSpPr>
            <p:nvPr/>
          </p:nvSpPr>
          <p:spPr>
            <a:xfrm>
              <a:off x="8239014" y="2470415"/>
              <a:ext cx="53583" cy="33481"/>
            </a:xfrm>
            <a:custGeom>
              <a:avLst/>
              <a:gdLst>
                <a:gd name="connsiteX0" fmla="*/ 53583 w 53583"/>
                <a:gd name="connsiteY0" fmla="*/ 16741 h 33481"/>
                <a:gd name="connsiteX1" fmla="*/ 26792 w 53583"/>
                <a:gd name="connsiteY1" fmla="*/ 33481 h 33481"/>
                <a:gd name="connsiteX2" fmla="*/ 0 w 53583"/>
                <a:gd name="connsiteY2" fmla="*/ 16741 h 33481"/>
                <a:gd name="connsiteX3" fmla="*/ 26792 w 53583"/>
                <a:gd name="connsiteY3" fmla="*/ 0 h 33481"/>
                <a:gd name="connsiteX4" fmla="*/ 53583 w 53583"/>
                <a:gd name="connsiteY4" fmla="*/ 16741 h 33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 h="33481">
                  <a:moveTo>
                    <a:pt x="53583" y="16741"/>
                  </a:moveTo>
                  <a:cubicBezTo>
                    <a:pt x="53583" y="25986"/>
                    <a:pt x="41588" y="33481"/>
                    <a:pt x="26792" y="33481"/>
                  </a:cubicBezTo>
                  <a:cubicBezTo>
                    <a:pt x="11995" y="33481"/>
                    <a:pt x="0" y="25986"/>
                    <a:pt x="0" y="16741"/>
                  </a:cubicBezTo>
                  <a:cubicBezTo>
                    <a:pt x="0" y="7495"/>
                    <a:pt x="11995" y="0"/>
                    <a:pt x="26792" y="0"/>
                  </a:cubicBezTo>
                  <a:cubicBezTo>
                    <a:pt x="41588" y="0"/>
                    <a:pt x="53583" y="7495"/>
                    <a:pt x="53583" y="16741"/>
                  </a:cubicBezTo>
                  <a:close/>
                </a:path>
              </a:pathLst>
            </a:custGeom>
            <a:noFill/>
            <a:ln w="9525" cap="flat">
              <a:solidFill>
                <a:srgbClr val="FFFFFF"/>
              </a:solidFill>
              <a:prstDash val="solid"/>
              <a:round/>
            </a:ln>
          </p:spPr>
          <p:txBody>
            <a:bodyPr rtlCol="0" anchor="ctr"/>
            <a:lstStyle/>
            <a:p>
              <a:endParaRPr lang="nl-NL" dirty="0"/>
            </a:p>
          </p:txBody>
        </p:sp>
        <p:sp>
          <p:nvSpPr>
            <p:cNvPr id="63" name="Vrije vorm: vorm 62">
              <a:extLst>
                <a:ext uri="{FF2B5EF4-FFF2-40B4-BE49-F238E27FC236}">
                  <a16:creationId xmlns:a16="http://schemas.microsoft.com/office/drawing/2014/main" id="{BEEB0F24-1D43-6272-CC27-59A75F1CCE15}"/>
                </a:ext>
              </a:extLst>
            </p:cNvPr>
            <p:cNvSpPr>
              <a:spLocks noGrp="1" noRot="1" noMove="1" noResize="1" noEditPoints="1" noAdjustHandles="1" noChangeArrowheads="1" noChangeShapeType="1"/>
            </p:cNvSpPr>
            <p:nvPr/>
          </p:nvSpPr>
          <p:spPr>
            <a:xfrm>
              <a:off x="8274426" y="2546729"/>
              <a:ext cx="108797" cy="107366"/>
            </a:xfrm>
            <a:custGeom>
              <a:avLst/>
              <a:gdLst>
                <a:gd name="connsiteX0" fmla="*/ 94886 w 108797"/>
                <a:gd name="connsiteY0" fmla="*/ 15476 h 107366"/>
                <a:gd name="connsiteX1" fmla="*/ 69226 w 108797"/>
                <a:gd name="connsiteY1" fmla="*/ 29055 h 107366"/>
                <a:gd name="connsiteX2" fmla="*/ 69226 w 108797"/>
                <a:gd name="connsiteY2" fmla="*/ 0 h 107366"/>
                <a:gd name="connsiteX3" fmla="*/ 39538 w 108797"/>
                <a:gd name="connsiteY3" fmla="*/ 0 h 107366"/>
                <a:gd name="connsiteX4" fmla="*/ 39538 w 108797"/>
                <a:gd name="connsiteY4" fmla="*/ 29055 h 107366"/>
                <a:gd name="connsiteX5" fmla="*/ 13878 w 108797"/>
                <a:gd name="connsiteY5" fmla="*/ 15476 h 107366"/>
                <a:gd name="connsiteX6" fmla="*/ 0 w 108797"/>
                <a:gd name="connsiteY6" fmla="*/ 41702 h 107366"/>
                <a:gd name="connsiteX7" fmla="*/ 22631 w 108797"/>
                <a:gd name="connsiteY7" fmla="*/ 53683 h 107366"/>
                <a:gd name="connsiteX8" fmla="*/ 0 w 108797"/>
                <a:gd name="connsiteY8" fmla="*/ 65664 h 107366"/>
                <a:gd name="connsiteX9" fmla="*/ 13878 w 108797"/>
                <a:gd name="connsiteY9" fmla="*/ 91890 h 107366"/>
                <a:gd name="connsiteX10" fmla="*/ 39538 w 108797"/>
                <a:gd name="connsiteY10" fmla="*/ 78311 h 107366"/>
                <a:gd name="connsiteX11" fmla="*/ 39538 w 108797"/>
                <a:gd name="connsiteY11" fmla="*/ 107366 h 107366"/>
                <a:gd name="connsiteX12" fmla="*/ 69226 w 108797"/>
                <a:gd name="connsiteY12" fmla="*/ 107366 h 107366"/>
                <a:gd name="connsiteX13" fmla="*/ 69226 w 108797"/>
                <a:gd name="connsiteY13" fmla="*/ 78311 h 107366"/>
                <a:gd name="connsiteX14" fmla="*/ 94886 w 108797"/>
                <a:gd name="connsiteY14" fmla="*/ 91890 h 107366"/>
                <a:gd name="connsiteX15" fmla="*/ 108797 w 108797"/>
                <a:gd name="connsiteY15" fmla="*/ 65664 h 107366"/>
                <a:gd name="connsiteX16" fmla="*/ 86133 w 108797"/>
                <a:gd name="connsiteY16" fmla="*/ 53683 h 107366"/>
                <a:gd name="connsiteX17" fmla="*/ 108797 w 108797"/>
                <a:gd name="connsiteY17" fmla="*/ 41702 h 107366"/>
                <a:gd name="connsiteX18" fmla="*/ 94886 w 108797"/>
                <a:gd name="connsiteY18" fmla="*/ 15476 h 1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97" h="107366">
                  <a:moveTo>
                    <a:pt x="94886" y="15476"/>
                  </a:moveTo>
                  <a:lnTo>
                    <a:pt x="69226" y="29055"/>
                  </a:lnTo>
                  <a:lnTo>
                    <a:pt x="69226" y="0"/>
                  </a:lnTo>
                  <a:lnTo>
                    <a:pt x="39538" y="0"/>
                  </a:lnTo>
                  <a:lnTo>
                    <a:pt x="39538" y="29055"/>
                  </a:lnTo>
                  <a:lnTo>
                    <a:pt x="13878" y="15476"/>
                  </a:lnTo>
                  <a:lnTo>
                    <a:pt x="0" y="41702"/>
                  </a:lnTo>
                  <a:lnTo>
                    <a:pt x="22631" y="53683"/>
                  </a:lnTo>
                  <a:lnTo>
                    <a:pt x="0" y="65664"/>
                  </a:lnTo>
                  <a:lnTo>
                    <a:pt x="13878" y="91890"/>
                  </a:lnTo>
                  <a:lnTo>
                    <a:pt x="39538" y="78311"/>
                  </a:lnTo>
                  <a:lnTo>
                    <a:pt x="39538" y="107366"/>
                  </a:lnTo>
                  <a:lnTo>
                    <a:pt x="69226" y="107366"/>
                  </a:lnTo>
                  <a:lnTo>
                    <a:pt x="69226" y="78311"/>
                  </a:lnTo>
                  <a:lnTo>
                    <a:pt x="94886" y="91890"/>
                  </a:lnTo>
                  <a:lnTo>
                    <a:pt x="108797" y="65664"/>
                  </a:lnTo>
                  <a:lnTo>
                    <a:pt x="86133" y="53683"/>
                  </a:lnTo>
                  <a:lnTo>
                    <a:pt x="108797" y="41702"/>
                  </a:lnTo>
                  <a:lnTo>
                    <a:pt x="94886" y="15476"/>
                  </a:lnTo>
                  <a:close/>
                </a:path>
              </a:pathLst>
            </a:custGeom>
            <a:noFill/>
            <a:ln w="9525" cap="flat">
              <a:solidFill>
                <a:srgbClr val="FFFFFF"/>
              </a:solidFill>
              <a:prstDash val="solid"/>
              <a:round/>
            </a:ln>
          </p:spPr>
          <p:txBody>
            <a:bodyPr rtlCol="0" anchor="ctr"/>
            <a:lstStyle/>
            <a:p>
              <a:endParaRPr lang="nl-NL" dirty="0"/>
            </a:p>
          </p:txBody>
        </p:sp>
        <p:sp>
          <p:nvSpPr>
            <p:cNvPr id="64" name="Vrije vorm: vorm 63">
              <a:extLst>
                <a:ext uri="{FF2B5EF4-FFF2-40B4-BE49-F238E27FC236}">
                  <a16:creationId xmlns:a16="http://schemas.microsoft.com/office/drawing/2014/main" id="{4EC76785-1833-0DBA-A6F7-4A6ACE2B7C2A}"/>
                </a:ext>
              </a:extLst>
            </p:cNvPr>
            <p:cNvSpPr>
              <a:spLocks noGrp="1" noRot="1" noMove="1" noResize="1" noEditPoints="1" noAdjustHandles="1" noChangeArrowheads="1" noChangeShapeType="1"/>
            </p:cNvSpPr>
            <p:nvPr/>
          </p:nvSpPr>
          <p:spPr>
            <a:xfrm>
              <a:off x="9317004" y="2433360"/>
              <a:ext cx="674317" cy="844731"/>
            </a:xfrm>
            <a:custGeom>
              <a:avLst/>
              <a:gdLst>
                <a:gd name="connsiteX0" fmla="*/ 504715 w 674317"/>
                <a:gd name="connsiteY0" fmla="*/ 635424 h 844731"/>
                <a:gd name="connsiteX1" fmla="*/ 494131 w 674317"/>
                <a:gd name="connsiteY1" fmla="*/ 617086 h 844731"/>
                <a:gd name="connsiteX2" fmla="*/ 483548 w 674317"/>
                <a:gd name="connsiteY2" fmla="*/ 598747 h 844731"/>
                <a:gd name="connsiteX3" fmla="*/ 429166 w 674317"/>
                <a:gd name="connsiteY3" fmla="*/ 630132 h 844731"/>
                <a:gd name="connsiteX4" fmla="*/ 429166 w 674317"/>
                <a:gd name="connsiteY4" fmla="*/ 567363 h 844731"/>
                <a:gd name="connsiteX5" fmla="*/ 386831 w 674317"/>
                <a:gd name="connsiteY5" fmla="*/ 567363 h 844731"/>
                <a:gd name="connsiteX6" fmla="*/ 386831 w 674317"/>
                <a:gd name="connsiteY6" fmla="*/ 630132 h 844731"/>
                <a:gd name="connsiteX7" fmla="*/ 332450 w 674317"/>
                <a:gd name="connsiteY7" fmla="*/ 598747 h 844731"/>
                <a:gd name="connsiteX8" fmla="*/ 311283 w 674317"/>
                <a:gd name="connsiteY8" fmla="*/ 635424 h 844731"/>
                <a:gd name="connsiteX9" fmla="*/ 365631 w 674317"/>
                <a:gd name="connsiteY9" fmla="*/ 666808 h 844731"/>
                <a:gd name="connsiteX10" fmla="*/ 311283 w 674317"/>
                <a:gd name="connsiteY10" fmla="*/ 698193 h 844731"/>
                <a:gd name="connsiteX11" fmla="*/ 321866 w 674317"/>
                <a:gd name="connsiteY11" fmla="*/ 716531 h 844731"/>
                <a:gd name="connsiteX12" fmla="*/ 332450 w 674317"/>
                <a:gd name="connsiteY12" fmla="*/ 734869 h 844731"/>
                <a:gd name="connsiteX13" fmla="*/ 386831 w 674317"/>
                <a:gd name="connsiteY13" fmla="*/ 703485 h 844731"/>
                <a:gd name="connsiteX14" fmla="*/ 386831 w 674317"/>
                <a:gd name="connsiteY14" fmla="*/ 766253 h 844731"/>
                <a:gd name="connsiteX15" fmla="*/ 429166 w 674317"/>
                <a:gd name="connsiteY15" fmla="*/ 766253 h 844731"/>
                <a:gd name="connsiteX16" fmla="*/ 429166 w 674317"/>
                <a:gd name="connsiteY16" fmla="*/ 703485 h 844731"/>
                <a:gd name="connsiteX17" fmla="*/ 483548 w 674317"/>
                <a:gd name="connsiteY17" fmla="*/ 734869 h 844731"/>
                <a:gd name="connsiteX18" fmla="*/ 504715 w 674317"/>
                <a:gd name="connsiteY18" fmla="*/ 698193 h 844731"/>
                <a:gd name="connsiteX19" fmla="*/ 450366 w 674317"/>
                <a:gd name="connsiteY19" fmla="*/ 666808 h 844731"/>
                <a:gd name="connsiteX20" fmla="*/ 504715 w 674317"/>
                <a:gd name="connsiteY20" fmla="*/ 635424 h 844731"/>
                <a:gd name="connsiteX21" fmla="*/ 674318 w 674317"/>
                <a:gd name="connsiteY21" fmla="*/ 844731 h 844731"/>
                <a:gd name="connsiteX22" fmla="*/ 400044 w 674317"/>
                <a:gd name="connsiteY22" fmla="*/ 488685 h 844731"/>
                <a:gd name="connsiteX23" fmla="*/ 400044 w 674317"/>
                <a:gd name="connsiteY23" fmla="*/ 487887 h 844731"/>
                <a:gd name="connsiteX24" fmla="*/ 585056 w 674317"/>
                <a:gd name="connsiteY24" fmla="*/ 237143 h 844731"/>
                <a:gd name="connsiteX25" fmla="*/ 349057 w 674317"/>
                <a:gd name="connsiteY25" fmla="*/ 279 h 844731"/>
                <a:gd name="connsiteX26" fmla="*/ 89028 w 674317"/>
                <a:gd name="connsiteY26" fmla="*/ 248126 h 844731"/>
                <a:gd name="connsiteX27" fmla="*/ 274273 w 674317"/>
                <a:gd name="connsiteY27" fmla="*/ 487887 h 844731"/>
                <a:gd name="connsiteX28" fmla="*/ 274273 w 674317"/>
                <a:gd name="connsiteY28" fmla="*/ 488685 h 844731"/>
                <a:gd name="connsiteX29" fmla="*/ 0 w 674317"/>
                <a:gd name="connsiteY29" fmla="*/ 844731 h 8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317" h="844731">
                  <a:moveTo>
                    <a:pt x="504715" y="635424"/>
                  </a:moveTo>
                  <a:lnTo>
                    <a:pt x="494131" y="617086"/>
                  </a:lnTo>
                  <a:lnTo>
                    <a:pt x="483548" y="598747"/>
                  </a:lnTo>
                  <a:lnTo>
                    <a:pt x="429166" y="630132"/>
                  </a:lnTo>
                  <a:lnTo>
                    <a:pt x="429166" y="567363"/>
                  </a:lnTo>
                  <a:lnTo>
                    <a:pt x="386831" y="567363"/>
                  </a:lnTo>
                  <a:lnTo>
                    <a:pt x="386831" y="630132"/>
                  </a:lnTo>
                  <a:lnTo>
                    <a:pt x="332450" y="598747"/>
                  </a:lnTo>
                  <a:lnTo>
                    <a:pt x="311283" y="635424"/>
                  </a:lnTo>
                  <a:lnTo>
                    <a:pt x="365631" y="666808"/>
                  </a:lnTo>
                  <a:lnTo>
                    <a:pt x="311283" y="698193"/>
                  </a:lnTo>
                  <a:lnTo>
                    <a:pt x="321866" y="716531"/>
                  </a:lnTo>
                  <a:lnTo>
                    <a:pt x="332450" y="734869"/>
                  </a:lnTo>
                  <a:lnTo>
                    <a:pt x="386831" y="703485"/>
                  </a:lnTo>
                  <a:lnTo>
                    <a:pt x="386831" y="766253"/>
                  </a:lnTo>
                  <a:lnTo>
                    <a:pt x="429166" y="766253"/>
                  </a:lnTo>
                  <a:lnTo>
                    <a:pt x="429166" y="703485"/>
                  </a:lnTo>
                  <a:lnTo>
                    <a:pt x="483548" y="734869"/>
                  </a:lnTo>
                  <a:lnTo>
                    <a:pt x="504715" y="698193"/>
                  </a:lnTo>
                  <a:lnTo>
                    <a:pt x="450366" y="666808"/>
                  </a:lnTo>
                  <a:lnTo>
                    <a:pt x="504715" y="635424"/>
                  </a:lnTo>
                  <a:close/>
                  <a:moveTo>
                    <a:pt x="674318" y="844731"/>
                  </a:moveTo>
                  <a:cubicBezTo>
                    <a:pt x="674318" y="844731"/>
                    <a:pt x="612381" y="540372"/>
                    <a:pt x="400044" y="488685"/>
                  </a:cubicBezTo>
                  <a:cubicBezTo>
                    <a:pt x="399578" y="488585"/>
                    <a:pt x="399578" y="488020"/>
                    <a:pt x="400044" y="487887"/>
                  </a:cubicBezTo>
                  <a:cubicBezTo>
                    <a:pt x="509940" y="459131"/>
                    <a:pt x="590248" y="357223"/>
                    <a:pt x="585056" y="237143"/>
                  </a:cubicBezTo>
                  <a:cubicBezTo>
                    <a:pt x="579598" y="110574"/>
                    <a:pt x="475627" y="6203"/>
                    <a:pt x="349057" y="279"/>
                  </a:cubicBezTo>
                  <a:cubicBezTo>
                    <a:pt x="206612" y="-6378"/>
                    <a:pt x="89028" y="107146"/>
                    <a:pt x="89028" y="248126"/>
                  </a:cubicBezTo>
                  <a:cubicBezTo>
                    <a:pt x="89028" y="363380"/>
                    <a:pt x="167739" y="460030"/>
                    <a:pt x="274273" y="487887"/>
                  </a:cubicBezTo>
                  <a:cubicBezTo>
                    <a:pt x="274739" y="488020"/>
                    <a:pt x="274706" y="488585"/>
                    <a:pt x="274273" y="488685"/>
                  </a:cubicBezTo>
                  <a:cubicBezTo>
                    <a:pt x="61937" y="540372"/>
                    <a:pt x="0" y="844731"/>
                    <a:pt x="0" y="844731"/>
                  </a:cubicBezTo>
                </a:path>
              </a:pathLst>
            </a:custGeom>
            <a:noFill/>
            <a:ln w="9525" cap="flat">
              <a:solidFill>
                <a:srgbClr val="FFFFFF"/>
              </a:solidFill>
              <a:prstDash val="solid"/>
              <a:miter/>
            </a:ln>
          </p:spPr>
          <p:txBody>
            <a:bodyPr rtlCol="0" anchor="ctr"/>
            <a:lstStyle/>
            <a:p>
              <a:endParaRPr lang="nl-NL" dirty="0"/>
            </a:p>
          </p:txBody>
        </p:sp>
        <p:sp>
          <p:nvSpPr>
            <p:cNvPr id="65" name="Vrije vorm: vorm 64">
              <a:extLst>
                <a:ext uri="{FF2B5EF4-FFF2-40B4-BE49-F238E27FC236}">
                  <a16:creationId xmlns:a16="http://schemas.microsoft.com/office/drawing/2014/main" id="{BFAC4A5A-C40E-C673-1489-02E113C1D39F}"/>
                </a:ext>
              </a:extLst>
            </p:cNvPr>
            <p:cNvSpPr>
              <a:spLocks noGrp="1" noRot="1" noMove="1" noResize="1" noEditPoints="1" noAdjustHandles="1" noChangeArrowheads="1" noChangeShapeType="1"/>
            </p:cNvSpPr>
            <p:nvPr/>
          </p:nvSpPr>
          <p:spPr>
            <a:xfrm>
              <a:off x="9857131" y="2348058"/>
              <a:ext cx="493666" cy="844733"/>
            </a:xfrm>
            <a:custGeom>
              <a:avLst/>
              <a:gdLst>
                <a:gd name="connsiteX0" fmla="*/ 504715 w 674317"/>
                <a:gd name="connsiteY0" fmla="*/ 635425 h 844732"/>
                <a:gd name="connsiteX1" fmla="*/ 494131 w 674317"/>
                <a:gd name="connsiteY1" fmla="*/ 617087 h 844732"/>
                <a:gd name="connsiteX2" fmla="*/ 483548 w 674317"/>
                <a:gd name="connsiteY2" fmla="*/ 598749 h 844732"/>
                <a:gd name="connsiteX3" fmla="*/ 429166 w 674317"/>
                <a:gd name="connsiteY3" fmla="*/ 630133 h 844732"/>
                <a:gd name="connsiteX4" fmla="*/ 429166 w 674317"/>
                <a:gd name="connsiteY4" fmla="*/ 567364 h 844732"/>
                <a:gd name="connsiteX5" fmla="*/ 386831 w 674317"/>
                <a:gd name="connsiteY5" fmla="*/ 567364 h 844732"/>
                <a:gd name="connsiteX6" fmla="*/ 386831 w 674317"/>
                <a:gd name="connsiteY6" fmla="*/ 630133 h 844732"/>
                <a:gd name="connsiteX7" fmla="*/ 332450 w 674317"/>
                <a:gd name="connsiteY7" fmla="*/ 598749 h 844732"/>
                <a:gd name="connsiteX8" fmla="*/ 311282 w 674317"/>
                <a:gd name="connsiteY8" fmla="*/ 635425 h 844732"/>
                <a:gd name="connsiteX9" fmla="*/ 365631 w 674317"/>
                <a:gd name="connsiteY9" fmla="*/ 666809 h 844732"/>
                <a:gd name="connsiteX10" fmla="*/ 311282 w 674317"/>
                <a:gd name="connsiteY10" fmla="*/ 698194 h 844732"/>
                <a:gd name="connsiteX11" fmla="*/ 321866 w 674317"/>
                <a:gd name="connsiteY11" fmla="*/ 716532 h 844732"/>
                <a:gd name="connsiteX12" fmla="*/ 332450 w 674317"/>
                <a:gd name="connsiteY12" fmla="*/ 734870 h 844732"/>
                <a:gd name="connsiteX13" fmla="*/ 386831 w 674317"/>
                <a:gd name="connsiteY13" fmla="*/ 703486 h 844732"/>
                <a:gd name="connsiteX14" fmla="*/ 386831 w 674317"/>
                <a:gd name="connsiteY14" fmla="*/ 766255 h 844732"/>
                <a:gd name="connsiteX15" fmla="*/ 429166 w 674317"/>
                <a:gd name="connsiteY15" fmla="*/ 766255 h 844732"/>
                <a:gd name="connsiteX16" fmla="*/ 429166 w 674317"/>
                <a:gd name="connsiteY16" fmla="*/ 703486 h 844732"/>
                <a:gd name="connsiteX17" fmla="*/ 483548 w 674317"/>
                <a:gd name="connsiteY17" fmla="*/ 734870 h 844732"/>
                <a:gd name="connsiteX18" fmla="*/ 504715 w 674317"/>
                <a:gd name="connsiteY18" fmla="*/ 698194 h 844732"/>
                <a:gd name="connsiteX19" fmla="*/ 450366 w 674317"/>
                <a:gd name="connsiteY19" fmla="*/ 666809 h 844732"/>
                <a:gd name="connsiteX20" fmla="*/ 504715 w 674317"/>
                <a:gd name="connsiteY20" fmla="*/ 635425 h 844732"/>
                <a:gd name="connsiteX21" fmla="*/ 0 w 674317"/>
                <a:gd name="connsiteY21" fmla="*/ 844733 h 844732"/>
                <a:gd name="connsiteX22" fmla="*/ 674318 w 674317"/>
                <a:gd name="connsiteY22" fmla="*/ 844733 h 844732"/>
                <a:gd name="connsiteX23" fmla="*/ 400044 w 674317"/>
                <a:gd name="connsiteY23" fmla="*/ 488687 h 844732"/>
                <a:gd name="connsiteX24" fmla="*/ 400044 w 674317"/>
                <a:gd name="connsiteY24" fmla="*/ 487888 h 844732"/>
                <a:gd name="connsiteX25" fmla="*/ 585056 w 674317"/>
                <a:gd name="connsiteY25" fmla="*/ 237145 h 844732"/>
                <a:gd name="connsiteX26" fmla="*/ 349057 w 674317"/>
                <a:gd name="connsiteY26" fmla="*/ 280 h 844732"/>
                <a:gd name="connsiteX27" fmla="*/ 180652 w 674317"/>
                <a:gd name="connsiteY27" fmla="*/ 55560 h 844732"/>
                <a:gd name="connsiteX0" fmla="*/ 324063 w 493666"/>
                <a:gd name="connsiteY0" fmla="*/ 635425 h 844733"/>
                <a:gd name="connsiteX1" fmla="*/ 313479 w 493666"/>
                <a:gd name="connsiteY1" fmla="*/ 617087 h 844733"/>
                <a:gd name="connsiteX2" fmla="*/ 302896 w 493666"/>
                <a:gd name="connsiteY2" fmla="*/ 598749 h 844733"/>
                <a:gd name="connsiteX3" fmla="*/ 248514 w 493666"/>
                <a:gd name="connsiteY3" fmla="*/ 630133 h 844733"/>
                <a:gd name="connsiteX4" fmla="*/ 248514 w 493666"/>
                <a:gd name="connsiteY4" fmla="*/ 567364 h 844733"/>
                <a:gd name="connsiteX5" fmla="*/ 206179 w 493666"/>
                <a:gd name="connsiteY5" fmla="*/ 567364 h 844733"/>
                <a:gd name="connsiteX6" fmla="*/ 206179 w 493666"/>
                <a:gd name="connsiteY6" fmla="*/ 630133 h 844733"/>
                <a:gd name="connsiteX7" fmla="*/ 151798 w 493666"/>
                <a:gd name="connsiteY7" fmla="*/ 598749 h 844733"/>
                <a:gd name="connsiteX8" fmla="*/ 130630 w 493666"/>
                <a:gd name="connsiteY8" fmla="*/ 635425 h 844733"/>
                <a:gd name="connsiteX9" fmla="*/ 184979 w 493666"/>
                <a:gd name="connsiteY9" fmla="*/ 666809 h 844733"/>
                <a:gd name="connsiteX10" fmla="*/ 130630 w 493666"/>
                <a:gd name="connsiteY10" fmla="*/ 698194 h 844733"/>
                <a:gd name="connsiteX11" fmla="*/ 141214 w 493666"/>
                <a:gd name="connsiteY11" fmla="*/ 716532 h 844733"/>
                <a:gd name="connsiteX12" fmla="*/ 151798 w 493666"/>
                <a:gd name="connsiteY12" fmla="*/ 734870 h 844733"/>
                <a:gd name="connsiteX13" fmla="*/ 206179 w 493666"/>
                <a:gd name="connsiteY13" fmla="*/ 703486 h 844733"/>
                <a:gd name="connsiteX14" fmla="*/ 206179 w 493666"/>
                <a:gd name="connsiteY14" fmla="*/ 766255 h 844733"/>
                <a:gd name="connsiteX15" fmla="*/ 248514 w 493666"/>
                <a:gd name="connsiteY15" fmla="*/ 766255 h 844733"/>
                <a:gd name="connsiteX16" fmla="*/ 248514 w 493666"/>
                <a:gd name="connsiteY16" fmla="*/ 703486 h 844733"/>
                <a:gd name="connsiteX17" fmla="*/ 302896 w 493666"/>
                <a:gd name="connsiteY17" fmla="*/ 734870 h 844733"/>
                <a:gd name="connsiteX18" fmla="*/ 324063 w 493666"/>
                <a:gd name="connsiteY18" fmla="*/ 698194 h 844733"/>
                <a:gd name="connsiteX19" fmla="*/ 269714 w 493666"/>
                <a:gd name="connsiteY19" fmla="*/ 666809 h 844733"/>
                <a:gd name="connsiteX20" fmla="*/ 324063 w 493666"/>
                <a:gd name="connsiteY20" fmla="*/ 635425 h 844733"/>
                <a:gd name="connsiteX21" fmla="*/ 493666 w 493666"/>
                <a:gd name="connsiteY21" fmla="*/ 844733 h 844733"/>
                <a:gd name="connsiteX22" fmla="*/ 219392 w 493666"/>
                <a:gd name="connsiteY22" fmla="*/ 488687 h 844733"/>
                <a:gd name="connsiteX23" fmla="*/ 219392 w 493666"/>
                <a:gd name="connsiteY23" fmla="*/ 487888 h 844733"/>
                <a:gd name="connsiteX24" fmla="*/ 404404 w 493666"/>
                <a:gd name="connsiteY24" fmla="*/ 237145 h 844733"/>
                <a:gd name="connsiteX25" fmla="*/ 168405 w 493666"/>
                <a:gd name="connsiteY25" fmla="*/ 280 h 844733"/>
                <a:gd name="connsiteX26" fmla="*/ 0 w 493666"/>
                <a:gd name="connsiteY26" fmla="*/ 55560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666" h="844733">
                  <a:moveTo>
                    <a:pt x="324063" y="635425"/>
                  </a:moveTo>
                  <a:lnTo>
                    <a:pt x="313479" y="617087"/>
                  </a:lnTo>
                  <a:lnTo>
                    <a:pt x="302896" y="598749"/>
                  </a:lnTo>
                  <a:lnTo>
                    <a:pt x="248514" y="630133"/>
                  </a:lnTo>
                  <a:lnTo>
                    <a:pt x="248514" y="567364"/>
                  </a:lnTo>
                  <a:lnTo>
                    <a:pt x="206179" y="567364"/>
                  </a:lnTo>
                  <a:lnTo>
                    <a:pt x="206179" y="630133"/>
                  </a:lnTo>
                  <a:lnTo>
                    <a:pt x="151798" y="598749"/>
                  </a:lnTo>
                  <a:lnTo>
                    <a:pt x="130630" y="635425"/>
                  </a:lnTo>
                  <a:lnTo>
                    <a:pt x="184979" y="666809"/>
                  </a:lnTo>
                  <a:lnTo>
                    <a:pt x="130630" y="698194"/>
                  </a:lnTo>
                  <a:lnTo>
                    <a:pt x="141214" y="716532"/>
                  </a:lnTo>
                  <a:lnTo>
                    <a:pt x="151798" y="734870"/>
                  </a:lnTo>
                  <a:lnTo>
                    <a:pt x="206179" y="703486"/>
                  </a:lnTo>
                  <a:lnTo>
                    <a:pt x="206179" y="766255"/>
                  </a:lnTo>
                  <a:lnTo>
                    <a:pt x="248514" y="766255"/>
                  </a:lnTo>
                  <a:lnTo>
                    <a:pt x="248514" y="703486"/>
                  </a:lnTo>
                  <a:lnTo>
                    <a:pt x="302896" y="734870"/>
                  </a:lnTo>
                  <a:lnTo>
                    <a:pt x="324063" y="698194"/>
                  </a:lnTo>
                  <a:lnTo>
                    <a:pt x="269714" y="666809"/>
                  </a:lnTo>
                  <a:lnTo>
                    <a:pt x="324063" y="635425"/>
                  </a:lnTo>
                  <a:close/>
                  <a:moveTo>
                    <a:pt x="493666" y="844733"/>
                  </a:moveTo>
                  <a:cubicBezTo>
                    <a:pt x="493666" y="844733"/>
                    <a:pt x="431729" y="540373"/>
                    <a:pt x="219392" y="488687"/>
                  </a:cubicBezTo>
                  <a:cubicBezTo>
                    <a:pt x="218926" y="488587"/>
                    <a:pt x="218926" y="488021"/>
                    <a:pt x="219392" y="487888"/>
                  </a:cubicBezTo>
                  <a:cubicBezTo>
                    <a:pt x="329288" y="459133"/>
                    <a:pt x="409596" y="357224"/>
                    <a:pt x="404404" y="237145"/>
                  </a:cubicBezTo>
                  <a:cubicBezTo>
                    <a:pt x="398946" y="110575"/>
                    <a:pt x="294975" y="6204"/>
                    <a:pt x="168405" y="280"/>
                  </a:cubicBezTo>
                  <a:cubicBezTo>
                    <a:pt x="104471" y="-2716"/>
                    <a:pt x="45529" y="18518"/>
                    <a:pt x="0" y="55560"/>
                  </a:cubicBezTo>
                </a:path>
              </a:pathLst>
            </a:custGeom>
            <a:noFill/>
            <a:ln w="9525" cap="flat">
              <a:solidFill>
                <a:srgbClr val="FFFFFF"/>
              </a:solidFill>
              <a:prstDash val="solid"/>
              <a:miter/>
            </a:ln>
          </p:spPr>
          <p:txBody>
            <a:bodyPr rtlCol="0" anchor="ctr"/>
            <a:lstStyle/>
            <a:p>
              <a:endParaRPr lang="nl-NL" dirty="0"/>
            </a:p>
          </p:txBody>
        </p:sp>
        <p:sp>
          <p:nvSpPr>
            <p:cNvPr id="66" name="Vrije vorm: vorm 65">
              <a:extLst>
                <a:ext uri="{FF2B5EF4-FFF2-40B4-BE49-F238E27FC236}">
                  <a16:creationId xmlns:a16="http://schemas.microsoft.com/office/drawing/2014/main" id="{BB533349-74EC-5A1C-0F47-AF54612732DC}"/>
                </a:ext>
              </a:extLst>
            </p:cNvPr>
            <p:cNvSpPr>
              <a:spLocks noGrp="1" noRot="1" noMove="1" noResize="1" noEditPoints="1" noAdjustHandles="1" noChangeArrowheads="1" noChangeShapeType="1"/>
            </p:cNvSpPr>
            <p:nvPr/>
          </p:nvSpPr>
          <p:spPr>
            <a:xfrm>
              <a:off x="8957497" y="2348025"/>
              <a:ext cx="493665" cy="844733"/>
            </a:xfrm>
            <a:custGeom>
              <a:avLst/>
              <a:gdLst>
                <a:gd name="connsiteX0" fmla="*/ 674318 w 674317"/>
                <a:gd name="connsiteY0" fmla="*/ 844766 h 844765"/>
                <a:gd name="connsiteX1" fmla="*/ 493665 w 674317"/>
                <a:gd name="connsiteY1" fmla="*/ 55560 h 844765"/>
                <a:gd name="connsiteX2" fmla="*/ 325261 w 674317"/>
                <a:gd name="connsiteY2" fmla="*/ 280 h 844765"/>
                <a:gd name="connsiteX3" fmla="*/ 89261 w 674317"/>
                <a:gd name="connsiteY3" fmla="*/ 237145 h 844765"/>
                <a:gd name="connsiteX4" fmla="*/ 274273 w 674317"/>
                <a:gd name="connsiteY4" fmla="*/ 487888 h 844765"/>
                <a:gd name="connsiteX5" fmla="*/ 274273 w 674317"/>
                <a:gd name="connsiteY5" fmla="*/ 488687 h 844765"/>
                <a:gd name="connsiteX6" fmla="*/ 0 w 674317"/>
                <a:gd name="connsiteY6" fmla="*/ 844733 h 844765"/>
                <a:gd name="connsiteX0" fmla="*/ 493665 w 493665"/>
                <a:gd name="connsiteY0" fmla="*/ 55560 h 844733"/>
                <a:gd name="connsiteX1" fmla="*/ 325261 w 493665"/>
                <a:gd name="connsiteY1" fmla="*/ 280 h 844733"/>
                <a:gd name="connsiteX2" fmla="*/ 89261 w 493665"/>
                <a:gd name="connsiteY2" fmla="*/ 237145 h 844733"/>
                <a:gd name="connsiteX3" fmla="*/ 274273 w 493665"/>
                <a:gd name="connsiteY3" fmla="*/ 487888 h 844733"/>
                <a:gd name="connsiteX4" fmla="*/ 274273 w 493665"/>
                <a:gd name="connsiteY4" fmla="*/ 488687 h 844733"/>
                <a:gd name="connsiteX5" fmla="*/ 0 w 493665"/>
                <a:gd name="connsiteY5" fmla="*/ 844733 h 84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5" h="844733">
                  <a:moveTo>
                    <a:pt x="493665" y="55560"/>
                  </a:moveTo>
                  <a:cubicBezTo>
                    <a:pt x="448136" y="18518"/>
                    <a:pt x="389195" y="-2716"/>
                    <a:pt x="325261" y="280"/>
                  </a:cubicBezTo>
                  <a:cubicBezTo>
                    <a:pt x="198691" y="6204"/>
                    <a:pt x="94753" y="110575"/>
                    <a:pt x="89261" y="237145"/>
                  </a:cubicBezTo>
                  <a:cubicBezTo>
                    <a:pt x="84069" y="357224"/>
                    <a:pt x="164378" y="459133"/>
                    <a:pt x="274273" y="487888"/>
                  </a:cubicBezTo>
                  <a:cubicBezTo>
                    <a:pt x="274739" y="488021"/>
                    <a:pt x="274739" y="488587"/>
                    <a:pt x="274273" y="488687"/>
                  </a:cubicBezTo>
                  <a:cubicBezTo>
                    <a:pt x="61937" y="540373"/>
                    <a:pt x="0" y="844733"/>
                    <a:pt x="0" y="844733"/>
                  </a:cubicBezTo>
                </a:path>
              </a:pathLst>
            </a:custGeom>
            <a:noFill/>
            <a:ln w="9525" cap="flat">
              <a:solidFill>
                <a:srgbClr val="FFFFFF"/>
              </a:solidFill>
              <a:prstDash val="solid"/>
              <a:miter/>
            </a:ln>
          </p:spPr>
          <p:txBody>
            <a:bodyPr rtlCol="0" anchor="ctr"/>
            <a:lstStyle/>
            <a:p>
              <a:endParaRPr lang="nl-NL" dirty="0"/>
            </a:p>
          </p:txBody>
        </p:sp>
      </p:grpSp>
      <p:cxnSp>
        <p:nvCxnSpPr>
          <p:cNvPr id="13" name="Rechte verbindingslijn 12">
            <a:extLst>
              <a:ext uri="{FF2B5EF4-FFF2-40B4-BE49-F238E27FC236}">
                <a16:creationId xmlns:a16="http://schemas.microsoft.com/office/drawing/2014/main" id="{DF6CC56C-A22D-A2CA-31E8-71CE037BDBC7}"/>
              </a:ext>
            </a:extLst>
          </p:cNvPr>
          <p:cNvCxnSpPr>
            <a:cxnSpLocks noGrp="1" noRot="1" noMove="1" noResize="1" noEditPoints="1" noAdjustHandles="1" noChangeArrowheads="1" noChangeShapeType="1"/>
          </p:cNvCxnSpPr>
          <p:nvPr userDrawn="1"/>
        </p:nvCxnSpPr>
        <p:spPr>
          <a:xfrm>
            <a:off x="0" y="6285350"/>
            <a:ext cx="121920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252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subtitel en vlak">
    <p:spTree>
      <p:nvGrpSpPr>
        <p:cNvPr id="1" name=""/>
        <p:cNvGrpSpPr/>
        <p:nvPr/>
      </p:nvGrpSpPr>
      <p:grpSpPr>
        <a:xfrm>
          <a:off x="0" y="0"/>
          <a:ext cx="0" cy="0"/>
          <a:chOff x="0" y="0"/>
          <a:chExt cx="0" cy="0"/>
        </a:xfrm>
      </p:grpSpPr>
      <p:sp>
        <p:nvSpPr>
          <p:cNvPr id="28" name="Vrije vorm: vorm 27">
            <a:extLst>
              <a:ext uri="{FF2B5EF4-FFF2-40B4-BE49-F238E27FC236}">
                <a16:creationId xmlns:a16="http://schemas.microsoft.com/office/drawing/2014/main" id="{B62E2922-9466-D44F-3A6C-2A3DB49A9FE0}"/>
              </a:ext>
            </a:extLst>
          </p:cNvPr>
          <p:cNvSpPr/>
          <p:nvPr userDrawn="1"/>
        </p:nvSpPr>
        <p:spPr>
          <a:xfrm>
            <a:off x="550863" y="1808163"/>
            <a:ext cx="11090275" cy="3972708"/>
          </a:xfrm>
          <a:custGeom>
            <a:avLst/>
            <a:gdLst>
              <a:gd name="connsiteX0" fmla="*/ 0 w 11090275"/>
              <a:gd name="connsiteY0" fmla="*/ 0 h 3972708"/>
              <a:gd name="connsiteX1" fmla="*/ 11090275 w 11090275"/>
              <a:gd name="connsiteY1" fmla="*/ 0 h 3972708"/>
              <a:gd name="connsiteX2" fmla="*/ 11090275 w 11090275"/>
              <a:gd name="connsiteY2" fmla="*/ 3397860 h 3972708"/>
              <a:gd name="connsiteX3" fmla="*/ 10093164 w 11090275"/>
              <a:gd name="connsiteY3" fmla="*/ 3972707 h 3972708"/>
              <a:gd name="connsiteX4" fmla="*/ 0 w 11090275"/>
              <a:gd name="connsiteY4" fmla="*/ 3972708 h 3972708"/>
              <a:gd name="connsiteX5" fmla="*/ 0 w 11090275"/>
              <a:gd name="connsiteY5" fmla="*/ 0 h 39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275" h="3972708">
                <a:moveTo>
                  <a:pt x="0" y="0"/>
                </a:moveTo>
                <a:lnTo>
                  <a:pt x="11090275" y="0"/>
                </a:lnTo>
                <a:lnTo>
                  <a:pt x="11090275" y="3397860"/>
                </a:lnTo>
                <a:lnTo>
                  <a:pt x="10093164" y="3972707"/>
                </a:lnTo>
                <a:lnTo>
                  <a:pt x="0" y="3972708"/>
                </a:lnTo>
                <a:lnTo>
                  <a:pt x="0" y="0"/>
                </a:lnTo>
                <a:close/>
              </a:path>
            </a:pathLst>
          </a:custGeom>
          <a:solidFill>
            <a:srgbClr val="B1C7E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8" name="Titel 17">
            <a:extLst>
              <a:ext uri="{FF2B5EF4-FFF2-40B4-BE49-F238E27FC236}">
                <a16:creationId xmlns:a16="http://schemas.microsoft.com/office/drawing/2014/main" id="{E2682C61-BAC5-C840-0908-5CED817ADFAF}"/>
              </a:ext>
            </a:extLst>
          </p:cNvPr>
          <p:cNvSpPr>
            <a:spLocks noGrp="1"/>
          </p:cNvSpPr>
          <p:nvPr>
            <p:ph type="title" hasCustomPrompt="1"/>
          </p:nvPr>
        </p:nvSpPr>
        <p:spPr/>
        <p:txBody>
          <a:bodyPr/>
          <a:lstStyle>
            <a:lvl1pPr>
              <a:defRPr/>
            </a:lvl1pPr>
          </a:lstStyle>
          <a:p>
            <a:r>
              <a:rPr lang="nl-NL" dirty="0"/>
              <a:t>Titel van de dia</a:t>
            </a:r>
          </a:p>
        </p:txBody>
      </p:sp>
      <p:sp>
        <p:nvSpPr>
          <p:cNvPr id="22" name="Tijdelijke aanduiding voor tekst 2">
            <a:extLst>
              <a:ext uri="{FF2B5EF4-FFF2-40B4-BE49-F238E27FC236}">
                <a16:creationId xmlns:a16="http://schemas.microsoft.com/office/drawing/2014/main" id="{E168ECB9-AD31-9377-C7D7-B2A97797E495}"/>
              </a:ext>
            </a:extLst>
          </p:cNvPr>
          <p:cNvSpPr>
            <a:spLocks noGrp="1"/>
          </p:cNvSpPr>
          <p:nvPr>
            <p:ph type="body" idx="13" hasCustomPrompt="1"/>
          </p:nvPr>
        </p:nvSpPr>
        <p:spPr>
          <a:xfrm>
            <a:off x="550862" y="1276131"/>
            <a:ext cx="11091600"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Tree>
    <p:extLst>
      <p:ext uri="{BB962C8B-B14F-4D97-AF65-F5344CB8AC3E}">
        <p14:creationId xmlns:p14="http://schemas.microsoft.com/office/powerpoint/2010/main" val="3020184508"/>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1199495" y="6285841"/>
            <a:ext cx="992505" cy="572159"/>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dirty="0"/>
          </a:p>
        </p:txBody>
      </p:sp>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2192000" cy="62845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jdelijke aanduiding voor media 13">
            <a:extLst>
              <a:ext uri="{FF2B5EF4-FFF2-40B4-BE49-F238E27FC236}">
                <a16:creationId xmlns:a16="http://schemas.microsoft.com/office/drawing/2014/main" id="{F1C70832-1B18-EB36-A276-B9008567A529}"/>
              </a:ext>
            </a:extLst>
          </p:cNvPr>
          <p:cNvSpPr>
            <a:spLocks noGrp="1"/>
          </p:cNvSpPr>
          <p:nvPr>
            <p:ph type="media" sz="quarter" idx="13" hasCustomPrompt="1"/>
          </p:nvPr>
        </p:nvSpPr>
        <p:spPr>
          <a:xfrm>
            <a:off x="1126236" y="1148714"/>
            <a:ext cx="7091045" cy="3997326"/>
          </a:xfrm>
          <a:solidFill>
            <a:schemeClr val="bg2">
              <a:lumMod val="95000"/>
            </a:schemeClr>
          </a:solidFill>
          <a:ln>
            <a:solidFill>
              <a:schemeClr val="bg1"/>
            </a:solidFill>
          </a:ln>
        </p:spPr>
        <p:txBody>
          <a:bodyPr bIns="360000" anchor="ctr" anchorCtr="0"/>
          <a:lstStyle>
            <a:lvl1pPr algn="ctr">
              <a:defRPr sz="800">
                <a:solidFill>
                  <a:schemeClr val="tx1"/>
                </a:solidFill>
              </a:defRPr>
            </a:lvl1pPr>
          </a:lstStyle>
          <a:p>
            <a:r>
              <a:rPr lang="nl-NL" dirty="0"/>
              <a:t>Klik op het pictogram om een video in te voegen</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40971" y="6419533"/>
            <a:ext cx="1489709" cy="331671"/>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noGrp="1" noRot="1" noMove="1" noResize="1" noEditPoints="1" noAdjustHandles="1" noChangeArrowheads="1" noChangeShapeType="1"/>
          </p:cNvCxnSpPr>
          <p:nvPr userDrawn="1"/>
        </p:nvCxnSpPr>
        <p:spPr>
          <a:xfrm>
            <a:off x="1126236"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9430399" y="156948"/>
            <a:ext cx="2611905" cy="582759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6285350"/>
            <a:ext cx="121920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25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at">
    <p:spTree>
      <p:nvGrpSpPr>
        <p:cNvPr id="1" name=""/>
        <p:cNvGrpSpPr/>
        <p:nvPr/>
      </p:nvGrpSpPr>
      <p:grpSpPr>
        <a:xfrm>
          <a:off x="0" y="0"/>
          <a:ext cx="0" cy="0"/>
          <a:chOff x="0" y="0"/>
          <a:chExt cx="0" cy="0"/>
        </a:xfrm>
      </p:grpSpPr>
      <p:sp>
        <p:nvSpPr>
          <p:cNvPr id="9" name="Rectangle 46">
            <a:extLst>
              <a:ext uri="{FF2B5EF4-FFF2-40B4-BE49-F238E27FC236}">
                <a16:creationId xmlns:a16="http://schemas.microsoft.com/office/drawing/2014/main" id="{5B340409-3BFB-33FC-EA12-9B5976CBCD78}"/>
              </a:ext>
            </a:extLst>
          </p:cNvPr>
          <p:cNvSpPr>
            <a:spLocks noGrp="1" noRot="1" noMove="1" noResize="1" noEditPoints="1" noAdjustHandles="1" noChangeArrowheads="1" noChangeShapeType="1"/>
          </p:cNvSpPr>
          <p:nvPr userDrawn="1"/>
        </p:nvSpPr>
        <p:spPr>
          <a:xfrm>
            <a:off x="0" y="0"/>
            <a:ext cx="12192000" cy="62845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Graphic 13">
            <a:extLst>
              <a:ext uri="{FF2B5EF4-FFF2-40B4-BE49-F238E27FC236}">
                <a16:creationId xmlns:a16="http://schemas.microsoft.com/office/drawing/2014/main" id="{8ED15C74-57C3-A188-BBC7-AC8ACD3C71C6}"/>
              </a:ext>
            </a:extLst>
          </p:cNvPr>
          <p:cNvSpPr>
            <a:spLocks noGrp="1" noRot="1" noMove="1" noResize="1" noEditPoints="1" noAdjustHandles="1" noChangeArrowheads="1" noChangeShapeType="1"/>
          </p:cNvSpPr>
          <p:nvPr userDrawn="1"/>
        </p:nvSpPr>
        <p:spPr>
          <a:xfrm>
            <a:off x="11199495" y="6285841"/>
            <a:ext cx="992505" cy="572159"/>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dirty="0"/>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Graphic 10">
            <a:extLst>
              <a:ext uri="{FF2B5EF4-FFF2-40B4-BE49-F238E27FC236}">
                <a16:creationId xmlns:a16="http://schemas.microsoft.com/office/drawing/2014/main" id="{C8EFD056-BB2F-6DD4-47F2-53BECD8C30F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40971" y="6419533"/>
            <a:ext cx="1489709" cy="331671"/>
          </a:xfrm>
          <a:prstGeom prst="rect">
            <a:avLst/>
          </a:prstGeom>
        </p:spPr>
      </p:pic>
      <p:cxnSp>
        <p:nvCxnSpPr>
          <p:cNvPr id="10" name="Rechte verbindingslijn 9">
            <a:extLst>
              <a:ext uri="{FF2B5EF4-FFF2-40B4-BE49-F238E27FC236}">
                <a16:creationId xmlns:a16="http://schemas.microsoft.com/office/drawing/2014/main" id="{70F7330A-0DCF-ABF1-1CBB-6570838945E9}"/>
              </a:ext>
            </a:extLst>
          </p:cNvPr>
          <p:cNvCxnSpPr>
            <a:cxnSpLocks/>
          </p:cNvCxnSpPr>
          <p:nvPr userDrawn="1"/>
        </p:nvCxnSpPr>
        <p:spPr>
          <a:xfrm>
            <a:off x="1126236"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8B051F56-45AD-928F-CE25-B4662149329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9430399" y="156948"/>
            <a:ext cx="2611905" cy="5827595"/>
          </a:xfrm>
          <a:prstGeom prst="rect">
            <a:avLst/>
          </a:prstGeom>
        </p:spPr>
      </p:pic>
      <p:cxnSp>
        <p:nvCxnSpPr>
          <p:cNvPr id="12" name="Rechte verbindingslijn 11">
            <a:extLst>
              <a:ext uri="{FF2B5EF4-FFF2-40B4-BE49-F238E27FC236}">
                <a16:creationId xmlns:a16="http://schemas.microsoft.com/office/drawing/2014/main" id="{8AC5DC3B-9797-FD9A-2762-333AEE4A13CA}"/>
              </a:ext>
            </a:extLst>
          </p:cNvPr>
          <p:cNvCxnSpPr>
            <a:cxnSpLocks noGrp="1" noRot="1" noMove="1" noResize="1" noEditPoints="1" noAdjustHandles="1" noChangeArrowheads="1" noChangeShapeType="1"/>
          </p:cNvCxnSpPr>
          <p:nvPr userDrawn="1"/>
        </p:nvCxnSpPr>
        <p:spPr>
          <a:xfrm>
            <a:off x="0" y="6285350"/>
            <a:ext cx="121920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91D57B2F-9561-EB9D-E56A-A4685A1B6B5B}"/>
              </a:ext>
            </a:extLst>
          </p:cNvPr>
          <p:cNvSpPr>
            <a:spLocks noGrp="1"/>
          </p:cNvSpPr>
          <p:nvPr>
            <p:ph type="title" hasCustomPrompt="1"/>
          </p:nvPr>
        </p:nvSpPr>
        <p:spPr>
          <a:xfrm>
            <a:off x="1145223" y="1672407"/>
            <a:ext cx="6840000" cy="415498"/>
          </a:xfrm>
        </p:spPr>
        <p:txBody>
          <a:bodyPr anchor="t" anchorCtr="0"/>
          <a:lstStyle>
            <a:lvl1pPr>
              <a:defRPr sz="3000">
                <a:solidFill>
                  <a:schemeClr val="bg1"/>
                </a:solidFill>
              </a:defRPr>
            </a:lvl1pPr>
          </a:lstStyle>
          <a:p>
            <a:r>
              <a:rPr lang="nl-NL" dirty="0"/>
              <a:t>Citaat</a:t>
            </a:r>
          </a:p>
        </p:txBody>
      </p:sp>
      <p:pic>
        <p:nvPicPr>
          <p:cNvPr id="15" name="Graphic 14">
            <a:extLst>
              <a:ext uri="{FF2B5EF4-FFF2-40B4-BE49-F238E27FC236}">
                <a16:creationId xmlns:a16="http://schemas.microsoft.com/office/drawing/2014/main" id="{FD1B895C-A1CB-7676-F974-870123BB1CCC}"/>
              </a:ext>
            </a:extLst>
          </p:cNvPr>
          <p:cNvPicPr>
            <a:picLocks noGrp="1" noRot="1" noChangeAspect="1" noMove="1" noResize="1" noEditPoints="1" noAdjustHandles="1" noChangeArrowheads="1" noChangeShapeType="1" noCrop="1"/>
          </p:cNvPicPr>
          <p:nvPr userDrawn="1"/>
        </p:nvPicPr>
        <p:blipFill>
          <a:blip r:embed="rId6">
            <a:extLst>
              <a:ext uri="{96DAC541-7B7A-43D3-8B79-37D633B846F1}">
                <asvg:svgBlip xmlns:asvg="http://schemas.microsoft.com/office/drawing/2016/SVG/main" r:embed="rId7"/>
              </a:ext>
            </a:extLst>
          </a:blip>
          <a:stretch>
            <a:fillRect/>
          </a:stretch>
        </p:blipFill>
        <p:spPr>
          <a:xfrm>
            <a:off x="1126237" y="913074"/>
            <a:ext cx="696848" cy="548643"/>
          </a:xfrm>
          <a:prstGeom prst="rect">
            <a:avLst/>
          </a:prstGeom>
        </p:spPr>
      </p:pic>
      <p:sp>
        <p:nvSpPr>
          <p:cNvPr id="20" name="Tijdelijke aanduiding voor tekst 2">
            <a:extLst>
              <a:ext uri="{FF2B5EF4-FFF2-40B4-BE49-F238E27FC236}">
                <a16:creationId xmlns:a16="http://schemas.microsoft.com/office/drawing/2014/main" id="{24AD8D81-56FF-36DD-D0DB-E386C7662D35}"/>
              </a:ext>
            </a:extLst>
          </p:cNvPr>
          <p:cNvSpPr>
            <a:spLocks noGrp="1"/>
          </p:cNvSpPr>
          <p:nvPr>
            <p:ph type="body" idx="29" hasCustomPrompt="1"/>
          </p:nvPr>
        </p:nvSpPr>
        <p:spPr>
          <a:xfrm>
            <a:off x="1145223" y="4359996"/>
            <a:ext cx="6840000" cy="230319"/>
          </a:xfrm>
        </p:spPr>
        <p:txBody>
          <a:bodyPr anchor="t" anchorCtr="0">
            <a:spAutoFit/>
          </a:bodyPr>
          <a:lstStyle>
            <a:lvl1pPr marL="0" indent="0">
              <a:buNone/>
              <a:defRPr sz="15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Naam, bron, etc.</a:t>
            </a:r>
          </a:p>
        </p:txBody>
      </p:sp>
    </p:spTree>
    <p:extLst>
      <p:ext uri="{BB962C8B-B14F-4D97-AF65-F5344CB8AC3E}">
        <p14:creationId xmlns:p14="http://schemas.microsoft.com/office/powerpoint/2010/main" val="258997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gende afbeelding en tekst">
    <p:spTree>
      <p:nvGrpSpPr>
        <p:cNvPr id="1" name=""/>
        <p:cNvGrpSpPr/>
        <p:nvPr/>
      </p:nvGrpSpPr>
      <p:grpSpPr>
        <a:xfrm>
          <a:off x="0" y="0"/>
          <a:ext cx="0" cy="0"/>
          <a:chOff x="0" y="0"/>
          <a:chExt cx="0" cy="0"/>
        </a:xfrm>
      </p:grpSpPr>
      <p:sp>
        <p:nvSpPr>
          <p:cNvPr id="14" name="Vrije vorm: vorm 13">
            <a:extLst>
              <a:ext uri="{FF2B5EF4-FFF2-40B4-BE49-F238E27FC236}">
                <a16:creationId xmlns:a16="http://schemas.microsoft.com/office/drawing/2014/main" id="{22821233-D847-357C-523E-04A7E6E38949}"/>
              </a:ext>
            </a:extLst>
          </p:cNvPr>
          <p:cNvSpPr>
            <a:spLocks noGrp="1" noRot="1" noChangeAspect="1" noMove="1" noResize="1" noEditPoints="1" noAdjustHandles="1" noChangeArrowheads="1" noChangeShapeType="1"/>
          </p:cNvSpPr>
          <p:nvPr/>
        </p:nvSpPr>
        <p:spPr>
          <a:xfrm>
            <a:off x="0" y="0"/>
            <a:ext cx="12192000" cy="6285600"/>
          </a:xfrm>
          <a:custGeom>
            <a:avLst/>
            <a:gdLst>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5039360 w 12192000"/>
              <a:gd name="connsiteY7" fmla="*/ 6285600 h 6285600"/>
              <a:gd name="connsiteX8" fmla="*/ 0 w 12192000"/>
              <a:gd name="connsiteY8" fmla="*/ 628560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6024880 w 12192000"/>
              <a:gd name="connsiteY6" fmla="*/ 6285600 h 6285600"/>
              <a:gd name="connsiteX7" fmla="*/ 0 w 12192000"/>
              <a:gd name="connsiteY7" fmla="*/ 6285600 h 6285600"/>
              <a:gd name="connsiteX8" fmla="*/ 0 w 12192000"/>
              <a:gd name="connsiteY8" fmla="*/ 0 h 6285600"/>
              <a:gd name="connsiteX0" fmla="*/ 0 w 12192000"/>
              <a:gd name="connsiteY0" fmla="*/ 0 h 6285600"/>
              <a:gd name="connsiteX1" fmla="*/ 5039360 w 12192000"/>
              <a:gd name="connsiteY1" fmla="*/ 0 h 6285600"/>
              <a:gd name="connsiteX2" fmla="*/ 6024880 w 12192000"/>
              <a:gd name="connsiteY2" fmla="*/ 0 h 6285600"/>
              <a:gd name="connsiteX3" fmla="*/ 12192000 w 12192000"/>
              <a:gd name="connsiteY3" fmla="*/ 0 h 6285600"/>
              <a:gd name="connsiteX4" fmla="*/ 12192000 w 12192000"/>
              <a:gd name="connsiteY4" fmla="*/ 4152487 h 6285600"/>
              <a:gd name="connsiteX5" fmla="*/ 8493011 w 12192000"/>
              <a:gd name="connsiteY5" fmla="*/ 6285600 h 6285600"/>
              <a:gd name="connsiteX6" fmla="*/ 0 w 12192000"/>
              <a:gd name="connsiteY6" fmla="*/ 6285600 h 6285600"/>
              <a:gd name="connsiteX7" fmla="*/ 0 w 12192000"/>
              <a:gd name="connsiteY7" fmla="*/ 0 h 6285600"/>
              <a:gd name="connsiteX0" fmla="*/ 0 w 12192000"/>
              <a:gd name="connsiteY0" fmla="*/ 0 h 6285600"/>
              <a:gd name="connsiteX1" fmla="*/ 6024880 w 12192000"/>
              <a:gd name="connsiteY1" fmla="*/ 0 h 6285600"/>
              <a:gd name="connsiteX2" fmla="*/ 12192000 w 12192000"/>
              <a:gd name="connsiteY2" fmla="*/ 0 h 6285600"/>
              <a:gd name="connsiteX3" fmla="*/ 12192000 w 12192000"/>
              <a:gd name="connsiteY3" fmla="*/ 4152487 h 6285600"/>
              <a:gd name="connsiteX4" fmla="*/ 8493011 w 12192000"/>
              <a:gd name="connsiteY4" fmla="*/ 6285600 h 6285600"/>
              <a:gd name="connsiteX5" fmla="*/ 0 w 12192000"/>
              <a:gd name="connsiteY5" fmla="*/ 6285600 h 6285600"/>
              <a:gd name="connsiteX6" fmla="*/ 0 w 12192000"/>
              <a:gd name="connsiteY6" fmla="*/ 0 h 6285600"/>
              <a:gd name="connsiteX0" fmla="*/ 0 w 12192000"/>
              <a:gd name="connsiteY0" fmla="*/ 0 h 6285600"/>
              <a:gd name="connsiteX1" fmla="*/ 12192000 w 12192000"/>
              <a:gd name="connsiteY1" fmla="*/ 0 h 6285600"/>
              <a:gd name="connsiteX2" fmla="*/ 12192000 w 12192000"/>
              <a:gd name="connsiteY2" fmla="*/ 4152487 h 6285600"/>
              <a:gd name="connsiteX3" fmla="*/ 8493011 w 12192000"/>
              <a:gd name="connsiteY3" fmla="*/ 6285600 h 6285600"/>
              <a:gd name="connsiteX4" fmla="*/ 0 w 12192000"/>
              <a:gd name="connsiteY4" fmla="*/ 6285600 h 6285600"/>
              <a:gd name="connsiteX5" fmla="*/ 0 w 12192000"/>
              <a:gd name="connsiteY5"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285600">
                <a:moveTo>
                  <a:pt x="0" y="0"/>
                </a:moveTo>
                <a:lnTo>
                  <a:pt x="12192000" y="0"/>
                </a:lnTo>
                <a:lnTo>
                  <a:pt x="12192000" y="4152487"/>
                </a:lnTo>
                <a:lnTo>
                  <a:pt x="8493011" y="6285600"/>
                </a:lnTo>
                <a:lnTo>
                  <a:pt x="0" y="6285600"/>
                </a:lnTo>
                <a:lnTo>
                  <a:pt x="0" y="0"/>
                </a:lnTo>
                <a:close/>
              </a:path>
            </a:pathLst>
          </a:custGeom>
          <a:solidFill>
            <a:schemeClr val="accent3"/>
          </a:solidFill>
          <a:ln w="6924" cap="flat">
            <a:noFill/>
            <a:prstDash val="solid"/>
            <a:miter/>
          </a:ln>
        </p:spPr>
        <p:txBody>
          <a:bodyPr rtlCol="0" anchor="ctr"/>
          <a:lstStyle/>
          <a:p>
            <a:endParaRPr lang="nl-NL"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571500"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p:ph type="body" idx="1" hasCustomPrompt="1"/>
          </p:nvPr>
        </p:nvSpPr>
        <p:spPr>
          <a:xfrm>
            <a:off x="550862" y="4583555"/>
            <a:ext cx="7666546" cy="276358"/>
          </a:xfrm>
        </p:spPr>
        <p:txBody>
          <a:bodyPr wrap="square" anchor="b">
            <a:sp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p:ph type="body" sz="quarter" idx="15"/>
          </p:nvPr>
        </p:nvSpPr>
        <p:spPr>
          <a:xfrm>
            <a:off x="550863" y="4943939"/>
            <a:ext cx="7666545" cy="111142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p:ph type="pic" sz="quarter" idx="19" hasCustomPrompt="1"/>
          </p:nvPr>
        </p:nvSpPr>
        <p:spPr>
          <a:xfrm>
            <a:off x="571500" y="573205"/>
            <a:ext cx="11069638" cy="3821079"/>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Tree>
    <p:extLst>
      <p:ext uri="{BB962C8B-B14F-4D97-AF65-F5344CB8AC3E}">
        <p14:creationId xmlns:p14="http://schemas.microsoft.com/office/powerpoint/2010/main" val="2182068579"/>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lleen afbeelding">
    <p:spTree>
      <p:nvGrpSpPr>
        <p:cNvPr id="1" name=""/>
        <p:cNvGrpSpPr/>
        <p:nvPr/>
      </p:nvGrpSpPr>
      <p:grpSpPr>
        <a:xfrm>
          <a:off x="0" y="0"/>
          <a:ext cx="0" cy="0"/>
          <a:chOff x="0" y="0"/>
          <a:chExt cx="0" cy="0"/>
        </a:xfrm>
      </p:grpSpPr>
      <p:sp>
        <p:nvSpPr>
          <p:cNvPr id="19" name="Graphic 13">
            <a:extLst>
              <a:ext uri="{FF2B5EF4-FFF2-40B4-BE49-F238E27FC236}">
                <a16:creationId xmlns:a16="http://schemas.microsoft.com/office/drawing/2014/main" id="{7DE22075-B40A-D9CD-A73E-806A8A1B8BDA}"/>
              </a:ext>
            </a:extLst>
          </p:cNvPr>
          <p:cNvSpPr>
            <a:spLocks noGrp="1" noRot="1" noMove="1" noResize="1" noEditPoints="1" noAdjustHandles="1" noChangeArrowheads="1" noChangeShapeType="1"/>
          </p:cNvSpPr>
          <p:nvPr userDrawn="1"/>
        </p:nvSpPr>
        <p:spPr>
          <a:xfrm>
            <a:off x="11199495" y="6285841"/>
            <a:ext cx="992505" cy="572159"/>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dirty="0"/>
          </a:p>
        </p:txBody>
      </p:sp>
      <p:sp>
        <p:nvSpPr>
          <p:cNvPr id="9" name="Rectangle 46">
            <a:extLst>
              <a:ext uri="{FF2B5EF4-FFF2-40B4-BE49-F238E27FC236}">
                <a16:creationId xmlns:a16="http://schemas.microsoft.com/office/drawing/2014/main" id="{D8CAA434-63A1-2367-AAED-A9EE2482818F}"/>
              </a:ext>
            </a:extLst>
          </p:cNvPr>
          <p:cNvSpPr>
            <a:spLocks noGrp="1" noRot="1" noMove="1" noResize="1" noEditPoints="1" noAdjustHandles="1" noChangeArrowheads="1" noChangeShapeType="1"/>
          </p:cNvSpPr>
          <p:nvPr userDrawn="1"/>
        </p:nvSpPr>
        <p:spPr>
          <a:xfrm>
            <a:off x="0" y="0"/>
            <a:ext cx="12192000" cy="62845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8" name="Graphic 7">
            <a:extLst>
              <a:ext uri="{FF2B5EF4-FFF2-40B4-BE49-F238E27FC236}">
                <a16:creationId xmlns:a16="http://schemas.microsoft.com/office/drawing/2014/main" id="{C7FCD2A2-8A2C-B4D8-8CAE-B34E49D71C0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flipH="1">
            <a:off x="129654" y="156948"/>
            <a:ext cx="2611905" cy="5827595"/>
          </a:xfrm>
          <a:prstGeom prst="rect">
            <a:avLst/>
          </a:prstGeom>
        </p:spPr>
      </p:pic>
      <p:sp>
        <p:nvSpPr>
          <p:cNvPr id="17" name="Tijdelijke aanduiding voor afbeelding 16">
            <a:extLst>
              <a:ext uri="{FF2B5EF4-FFF2-40B4-BE49-F238E27FC236}">
                <a16:creationId xmlns:a16="http://schemas.microsoft.com/office/drawing/2014/main" id="{12A6FA07-E857-A90B-B4D2-260193428E5D}"/>
              </a:ext>
            </a:extLst>
          </p:cNvPr>
          <p:cNvSpPr>
            <a:spLocks noGrp="1" noChangeAspect="1"/>
          </p:cNvSpPr>
          <p:nvPr>
            <p:ph type="pic" sz="quarter" idx="20" hasCustomPrompt="1"/>
          </p:nvPr>
        </p:nvSpPr>
        <p:spPr>
          <a:xfrm>
            <a:off x="3017520" y="0"/>
            <a:ext cx="9174480" cy="6284572"/>
          </a:xfrm>
          <a:custGeom>
            <a:avLst/>
            <a:gdLst>
              <a:gd name="connsiteX0" fmla="*/ 1000339 w 9174480"/>
              <a:gd name="connsiteY0" fmla="*/ 0 h 6284572"/>
              <a:gd name="connsiteX1" fmla="*/ 9174480 w 9174480"/>
              <a:gd name="connsiteY1" fmla="*/ 2 h 6284572"/>
              <a:gd name="connsiteX2" fmla="*/ 9174480 w 9174480"/>
              <a:gd name="connsiteY2" fmla="*/ 6284572 h 6284572"/>
              <a:gd name="connsiteX3" fmla="*/ 1083834 w 9174480"/>
              <a:gd name="connsiteY3" fmla="*/ 6284562 h 6284572"/>
              <a:gd name="connsiteX4" fmla="*/ 1046053 w 9174480"/>
              <a:gd name="connsiteY4" fmla="*/ 6236485 h 6284572"/>
              <a:gd name="connsiteX5" fmla="*/ 0 w 9174480"/>
              <a:gd name="connsiteY5" fmla="*/ 3086100 h 6284572"/>
              <a:gd name="connsiteX6" fmla="*/ 899251 w 9174480"/>
              <a:gd name="connsiteY6" fmla="*/ 142154 h 62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480" h="6284572">
                <a:moveTo>
                  <a:pt x="1000339" y="0"/>
                </a:moveTo>
                <a:lnTo>
                  <a:pt x="9174480" y="2"/>
                </a:lnTo>
                <a:lnTo>
                  <a:pt x="9174480" y="6284572"/>
                </a:lnTo>
                <a:lnTo>
                  <a:pt x="1083834" y="6284562"/>
                </a:lnTo>
                <a:lnTo>
                  <a:pt x="1046053" y="6236485"/>
                </a:lnTo>
                <a:cubicBezTo>
                  <a:pt x="389065" y="5357988"/>
                  <a:pt x="0" y="4267480"/>
                  <a:pt x="0" y="3086100"/>
                </a:cubicBezTo>
                <a:cubicBezTo>
                  <a:pt x="0" y="1995596"/>
                  <a:pt x="331511" y="982520"/>
                  <a:pt x="899251" y="142154"/>
                </a:cubicBez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cxnSp>
        <p:nvCxnSpPr>
          <p:cNvPr id="20" name="Rechte verbindingslijn 19">
            <a:extLst>
              <a:ext uri="{FF2B5EF4-FFF2-40B4-BE49-F238E27FC236}">
                <a16:creationId xmlns:a16="http://schemas.microsoft.com/office/drawing/2014/main" id="{BACA0D4B-6518-DE34-2C2A-2B0649E2FC0D}"/>
              </a:ext>
            </a:extLst>
          </p:cNvPr>
          <p:cNvCxnSpPr>
            <a:cxnSpLocks noGrp="1" noRot="1" noMove="1" noResize="1" noEditPoints="1" noAdjustHandles="1" noChangeArrowheads="1" noChangeShapeType="1"/>
          </p:cNvCxnSpPr>
          <p:nvPr userDrawn="1"/>
        </p:nvCxnSpPr>
        <p:spPr>
          <a:xfrm>
            <a:off x="0" y="6285350"/>
            <a:ext cx="121920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4C6BD4E9-44D2-4C74-3B46-72315608929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40971" y="6419533"/>
            <a:ext cx="1489709" cy="331671"/>
          </a:xfrm>
          <a:prstGeom prst="rect">
            <a:avLst/>
          </a:prstGeom>
        </p:spPr>
      </p:pic>
    </p:spTree>
    <p:extLst>
      <p:ext uri="{BB962C8B-B14F-4D97-AF65-F5344CB8AC3E}">
        <p14:creationId xmlns:p14="http://schemas.microsoft.com/office/powerpoint/2010/main" val="498759988"/>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gende afbeelding, iconen en tekst">
    <p:spTree>
      <p:nvGrpSpPr>
        <p:cNvPr id="1" name=""/>
        <p:cNvGrpSpPr/>
        <p:nvPr/>
      </p:nvGrpSpPr>
      <p:grpSpPr>
        <a:xfrm>
          <a:off x="0" y="0"/>
          <a:ext cx="0" cy="0"/>
          <a:chOff x="0" y="0"/>
          <a:chExt cx="0" cy="0"/>
        </a:xfrm>
      </p:grpSpPr>
      <p:grpSp>
        <p:nvGrpSpPr>
          <p:cNvPr id="83" name="Groep 82">
            <a:extLst>
              <a:ext uri="{FF2B5EF4-FFF2-40B4-BE49-F238E27FC236}">
                <a16:creationId xmlns:a16="http://schemas.microsoft.com/office/drawing/2014/main" id="{89484522-0B83-4229-86CE-1D171A3B2D1E}"/>
              </a:ext>
            </a:extLst>
          </p:cNvPr>
          <p:cNvGrpSpPr/>
          <p:nvPr userDrawn="1"/>
        </p:nvGrpSpPr>
        <p:grpSpPr>
          <a:xfrm>
            <a:off x="0" y="-3809"/>
            <a:ext cx="3497579" cy="2023109"/>
            <a:chOff x="-5288280" y="-3809"/>
            <a:chExt cx="3497579" cy="2023109"/>
          </a:xfrm>
        </p:grpSpPr>
        <p:sp>
          <p:nvSpPr>
            <p:cNvPr id="72" name="Vrije vorm: vorm 71">
              <a:extLst>
                <a:ext uri="{FF2B5EF4-FFF2-40B4-BE49-F238E27FC236}">
                  <a16:creationId xmlns:a16="http://schemas.microsoft.com/office/drawing/2014/main" id="{99F80895-022D-1AC0-B501-AA2AB0E034DE}"/>
                </a:ext>
              </a:extLst>
            </p:cNvPr>
            <p:cNvSpPr/>
            <p:nvPr/>
          </p:nvSpPr>
          <p:spPr>
            <a:xfrm>
              <a:off x="-5288280" y="1073472"/>
              <a:ext cx="855751" cy="945828"/>
            </a:xfrm>
            <a:custGeom>
              <a:avLst/>
              <a:gdLst>
                <a:gd name="connsiteX0" fmla="*/ 382825 w 855751"/>
                <a:gd name="connsiteY0" fmla="*/ 0 h 945828"/>
                <a:gd name="connsiteX1" fmla="*/ 855751 w 855751"/>
                <a:gd name="connsiteY1" fmla="*/ 472902 h 945828"/>
                <a:gd name="connsiteX2" fmla="*/ 382825 w 855751"/>
                <a:gd name="connsiteY2" fmla="*/ 945828 h 945828"/>
                <a:gd name="connsiteX3" fmla="*/ 48421 w 855751"/>
                <a:gd name="connsiteY3" fmla="*/ 807306 h 945828"/>
                <a:gd name="connsiteX4" fmla="*/ 0 w 855751"/>
                <a:gd name="connsiteY4" fmla="*/ 748621 h 945828"/>
                <a:gd name="connsiteX5" fmla="*/ 0 w 855751"/>
                <a:gd name="connsiteY5" fmla="*/ 197184 h 945828"/>
                <a:gd name="connsiteX6" fmla="*/ 48412 w 855751"/>
                <a:gd name="connsiteY6" fmla="*/ 138510 h 945828"/>
                <a:gd name="connsiteX7" fmla="*/ 382825 w 855751"/>
                <a:gd name="connsiteY7" fmla="*/ 0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 name="connsiteX7" fmla="*/ 91440 w 855751"/>
                <a:gd name="connsiteY7" fmla="*/ 288624 h 945828"/>
                <a:gd name="connsiteX0" fmla="*/ 0 w 855751"/>
                <a:gd name="connsiteY0" fmla="*/ 197184 h 945828"/>
                <a:gd name="connsiteX1" fmla="*/ 48412 w 855751"/>
                <a:gd name="connsiteY1" fmla="*/ 138510 h 945828"/>
                <a:gd name="connsiteX2" fmla="*/ 382825 w 855751"/>
                <a:gd name="connsiteY2" fmla="*/ 0 h 945828"/>
                <a:gd name="connsiteX3" fmla="*/ 855751 w 855751"/>
                <a:gd name="connsiteY3" fmla="*/ 472902 h 945828"/>
                <a:gd name="connsiteX4" fmla="*/ 382825 w 855751"/>
                <a:gd name="connsiteY4" fmla="*/ 945828 h 945828"/>
                <a:gd name="connsiteX5" fmla="*/ 48421 w 855751"/>
                <a:gd name="connsiteY5" fmla="*/ 807306 h 945828"/>
                <a:gd name="connsiteX6" fmla="*/ 0 w 855751"/>
                <a:gd name="connsiteY6" fmla="*/ 748621 h 9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51" h="945828">
                  <a:moveTo>
                    <a:pt x="0" y="197184"/>
                  </a:moveTo>
                  <a:lnTo>
                    <a:pt x="48412" y="138510"/>
                  </a:lnTo>
                  <a:cubicBezTo>
                    <a:pt x="133994" y="52932"/>
                    <a:pt x="252225" y="0"/>
                    <a:pt x="382825" y="0"/>
                  </a:cubicBezTo>
                  <a:cubicBezTo>
                    <a:pt x="644025" y="0"/>
                    <a:pt x="855751" y="211726"/>
                    <a:pt x="855751" y="472902"/>
                  </a:cubicBezTo>
                  <a:cubicBezTo>
                    <a:pt x="855751" y="734079"/>
                    <a:pt x="644001" y="945828"/>
                    <a:pt x="382825" y="945828"/>
                  </a:cubicBezTo>
                  <a:cubicBezTo>
                    <a:pt x="252237" y="945828"/>
                    <a:pt x="134006" y="892891"/>
                    <a:pt x="48421" y="807306"/>
                  </a:cubicBezTo>
                  <a:lnTo>
                    <a:pt x="0" y="748621"/>
                  </a:lnTo>
                </a:path>
              </a:pathLst>
            </a:custGeom>
            <a:noFill/>
            <a:ln w="9525" cap="rnd">
              <a:solidFill>
                <a:srgbClr val="12439A"/>
              </a:solidFill>
              <a:prstDash val="solid"/>
              <a:miter/>
            </a:ln>
          </p:spPr>
          <p:txBody>
            <a:bodyPr rtlCol="0" anchor="ctr"/>
            <a:lstStyle/>
            <a:p>
              <a:endParaRPr lang="nl-NL" dirty="0"/>
            </a:p>
          </p:txBody>
        </p:sp>
        <p:sp>
          <p:nvSpPr>
            <p:cNvPr id="17" name="Vrije vorm: vorm 16">
              <a:extLst>
                <a:ext uri="{FF2B5EF4-FFF2-40B4-BE49-F238E27FC236}">
                  <a16:creationId xmlns:a16="http://schemas.microsoft.com/office/drawing/2014/main" id="{27B74CA0-E25A-4432-1EF1-3E497A7CDFFE}"/>
                </a:ext>
              </a:extLst>
            </p:cNvPr>
            <p:cNvSpPr/>
            <p:nvPr/>
          </p:nvSpPr>
          <p:spPr>
            <a:xfrm>
              <a:off x="-4340305" y="1512303"/>
              <a:ext cx="308862" cy="308862"/>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rgbClr val="12439A"/>
              </a:solidFill>
              <a:prstDash val="solid"/>
              <a:miter/>
            </a:ln>
          </p:spPr>
          <p:txBody>
            <a:bodyPr rtlCol="0" anchor="ctr"/>
            <a:lstStyle/>
            <a:p>
              <a:endParaRPr lang="nl-NL" dirty="0"/>
            </a:p>
          </p:txBody>
        </p:sp>
        <p:sp>
          <p:nvSpPr>
            <p:cNvPr id="19" name="Vrije vorm: vorm 18">
              <a:extLst>
                <a:ext uri="{FF2B5EF4-FFF2-40B4-BE49-F238E27FC236}">
                  <a16:creationId xmlns:a16="http://schemas.microsoft.com/office/drawing/2014/main" id="{9AE74BC4-1E23-EEA3-5DD6-9B03D3EC2A70}"/>
                </a:ext>
              </a:extLst>
            </p:cNvPr>
            <p:cNvSpPr/>
            <p:nvPr/>
          </p:nvSpPr>
          <p:spPr>
            <a:xfrm>
              <a:off x="-3206856" y="1486624"/>
              <a:ext cx="202904" cy="202904"/>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rgbClr val="12439A"/>
              </a:solidFill>
              <a:prstDash val="solid"/>
              <a:miter/>
            </a:ln>
          </p:spPr>
          <p:txBody>
            <a:bodyPr rtlCol="0" anchor="ctr"/>
            <a:lstStyle/>
            <a:p>
              <a:endParaRPr lang="nl-NL" dirty="0"/>
            </a:p>
          </p:txBody>
        </p:sp>
        <p:sp>
          <p:nvSpPr>
            <p:cNvPr id="21" name="Vrije vorm: vorm 20">
              <a:extLst>
                <a:ext uri="{FF2B5EF4-FFF2-40B4-BE49-F238E27FC236}">
                  <a16:creationId xmlns:a16="http://schemas.microsoft.com/office/drawing/2014/main" id="{DADEAC85-E7EF-F054-1010-D6D9AA05D5BC}"/>
                </a:ext>
              </a:extLst>
            </p:cNvPr>
            <p:cNvSpPr/>
            <p:nvPr/>
          </p:nvSpPr>
          <p:spPr>
            <a:xfrm>
              <a:off x="-5240498" y="66463"/>
              <a:ext cx="2729237" cy="713716"/>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rgbClr val="12439A"/>
              </a:solidFill>
              <a:prstDash val="solid"/>
              <a:miter/>
            </a:ln>
          </p:spPr>
          <p:txBody>
            <a:bodyPr rtlCol="0" anchor="ctr"/>
            <a:lstStyle/>
            <a:p>
              <a:endParaRPr lang="nl-NL" dirty="0"/>
            </a:p>
          </p:txBody>
        </p:sp>
        <p:sp>
          <p:nvSpPr>
            <p:cNvPr id="23" name="Vrije vorm: vorm 22">
              <a:extLst>
                <a:ext uri="{FF2B5EF4-FFF2-40B4-BE49-F238E27FC236}">
                  <a16:creationId xmlns:a16="http://schemas.microsoft.com/office/drawing/2014/main" id="{DD586FC0-40F8-FB00-F486-5DECBF0B037B}"/>
                </a:ext>
              </a:extLst>
            </p:cNvPr>
            <p:cNvSpPr/>
            <p:nvPr/>
          </p:nvSpPr>
          <p:spPr>
            <a:xfrm>
              <a:off x="-2904908" y="734449"/>
              <a:ext cx="1114207" cy="1114231"/>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rgbClr val="12439A"/>
              </a:solidFill>
              <a:prstDash val="solid"/>
              <a:miter/>
            </a:ln>
          </p:spPr>
          <p:txBody>
            <a:bodyPr rtlCol="0" anchor="ctr"/>
            <a:lstStyle/>
            <a:p>
              <a:endParaRPr lang="nl-NL" dirty="0"/>
            </a:p>
          </p:txBody>
        </p:sp>
        <p:sp>
          <p:nvSpPr>
            <p:cNvPr id="25" name="Vrije vorm: vorm 24">
              <a:extLst>
                <a:ext uri="{FF2B5EF4-FFF2-40B4-BE49-F238E27FC236}">
                  <a16:creationId xmlns:a16="http://schemas.microsoft.com/office/drawing/2014/main" id="{E66548B2-BBFE-9870-B336-B2488847582C}"/>
                </a:ext>
              </a:extLst>
            </p:cNvPr>
            <p:cNvSpPr/>
            <p:nvPr/>
          </p:nvSpPr>
          <p:spPr>
            <a:xfrm>
              <a:off x="-4442448" y="53564"/>
              <a:ext cx="1466297" cy="1466297"/>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rgbClr val="12439A"/>
              </a:solidFill>
              <a:prstDash val="solid"/>
              <a:miter/>
            </a:ln>
          </p:spPr>
          <p:txBody>
            <a:bodyPr rtlCol="0" anchor="ctr"/>
            <a:lstStyle/>
            <a:p>
              <a:endParaRPr lang="nl-NL" dirty="0"/>
            </a:p>
          </p:txBody>
        </p:sp>
        <p:sp>
          <p:nvSpPr>
            <p:cNvPr id="26" name="Vrije vorm: vorm 25">
              <a:extLst>
                <a:ext uri="{FF2B5EF4-FFF2-40B4-BE49-F238E27FC236}">
                  <a16:creationId xmlns:a16="http://schemas.microsoft.com/office/drawing/2014/main" id="{85C8037F-C84D-108A-3963-72AC6B76DEA3}"/>
                </a:ext>
              </a:extLst>
            </p:cNvPr>
            <p:cNvSpPr/>
            <p:nvPr/>
          </p:nvSpPr>
          <p:spPr>
            <a:xfrm>
              <a:off x="-5195530" y="1245476"/>
              <a:ext cx="580100" cy="601821"/>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rgbClr val="12439A"/>
              </a:solidFill>
              <a:prstDash val="solid"/>
              <a:miter/>
            </a:ln>
          </p:spPr>
          <p:txBody>
            <a:bodyPr rtlCol="0" anchor="ctr"/>
            <a:lstStyle/>
            <a:p>
              <a:endParaRPr lang="nl-NL" dirty="0"/>
            </a:p>
          </p:txBody>
        </p:sp>
        <p:sp>
          <p:nvSpPr>
            <p:cNvPr id="30" name="Vrije vorm: vorm 29">
              <a:extLst>
                <a:ext uri="{FF2B5EF4-FFF2-40B4-BE49-F238E27FC236}">
                  <a16:creationId xmlns:a16="http://schemas.microsoft.com/office/drawing/2014/main" id="{02226575-C2B5-90DC-5574-E8636026E37B}"/>
                </a:ext>
              </a:extLst>
            </p:cNvPr>
            <p:cNvSpPr/>
            <p:nvPr/>
          </p:nvSpPr>
          <p:spPr>
            <a:xfrm>
              <a:off x="-2763782" y="1016273"/>
              <a:ext cx="807467" cy="530125"/>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rgbClr val="12439A"/>
              </a:solidFill>
              <a:prstDash val="solid"/>
              <a:miter/>
            </a:ln>
          </p:spPr>
          <p:txBody>
            <a:bodyPr rtlCol="0" anchor="ctr"/>
            <a:lstStyle/>
            <a:p>
              <a:endParaRPr lang="nl-NL" dirty="0"/>
            </a:p>
          </p:txBody>
        </p:sp>
        <p:sp>
          <p:nvSpPr>
            <p:cNvPr id="31" name="Vrije vorm: vorm 30">
              <a:extLst>
                <a:ext uri="{FF2B5EF4-FFF2-40B4-BE49-F238E27FC236}">
                  <a16:creationId xmlns:a16="http://schemas.microsoft.com/office/drawing/2014/main" id="{11DAAD55-FA39-F3C8-639F-DD37EEA6E940}"/>
                </a:ext>
              </a:extLst>
            </p:cNvPr>
            <p:cNvSpPr/>
            <p:nvPr/>
          </p:nvSpPr>
          <p:spPr>
            <a:xfrm>
              <a:off x="-5070712" y="173184"/>
              <a:ext cx="369829" cy="464438"/>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rgbClr val="12439A"/>
              </a:solidFill>
              <a:prstDash val="solid"/>
              <a:miter/>
            </a:ln>
          </p:spPr>
          <p:txBody>
            <a:bodyPr rtlCol="0" anchor="ctr"/>
            <a:lstStyle/>
            <a:p>
              <a:endParaRPr lang="nl-NL" dirty="0"/>
            </a:p>
          </p:txBody>
        </p:sp>
        <p:sp>
          <p:nvSpPr>
            <p:cNvPr id="32" name="Vrije vorm: vorm 31">
              <a:extLst>
                <a:ext uri="{FF2B5EF4-FFF2-40B4-BE49-F238E27FC236}">
                  <a16:creationId xmlns:a16="http://schemas.microsoft.com/office/drawing/2014/main" id="{E18FD855-7C85-88CE-AE57-5BB0425A9E1A}"/>
                </a:ext>
              </a:extLst>
            </p:cNvPr>
            <p:cNvSpPr/>
            <p:nvPr/>
          </p:nvSpPr>
          <p:spPr>
            <a:xfrm>
              <a:off x="-5077531" y="267865"/>
              <a:ext cx="42631" cy="85286"/>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rgbClr val="12439A"/>
              </a:solidFill>
              <a:prstDash val="solid"/>
              <a:miter/>
            </a:ln>
          </p:spPr>
          <p:txBody>
            <a:bodyPr rtlCol="0" anchor="ctr"/>
            <a:lstStyle/>
            <a:p>
              <a:endParaRPr lang="nl-NL" dirty="0"/>
            </a:p>
          </p:txBody>
        </p:sp>
        <p:sp>
          <p:nvSpPr>
            <p:cNvPr id="33" name="Vrije vorm: vorm 32">
              <a:extLst>
                <a:ext uri="{FF2B5EF4-FFF2-40B4-BE49-F238E27FC236}">
                  <a16:creationId xmlns:a16="http://schemas.microsoft.com/office/drawing/2014/main" id="{5F9CE944-F817-2D66-ADBF-C92BB2AE92D7}"/>
                </a:ext>
              </a:extLst>
            </p:cNvPr>
            <p:cNvSpPr/>
            <p:nvPr/>
          </p:nvSpPr>
          <p:spPr>
            <a:xfrm>
              <a:off x="-5044246" y="156470"/>
              <a:ext cx="317159" cy="11318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rgbClr val="12439A"/>
              </a:solidFill>
              <a:prstDash val="solid"/>
              <a:miter/>
            </a:ln>
          </p:spPr>
          <p:txBody>
            <a:bodyPr rtlCol="0" anchor="ctr"/>
            <a:lstStyle/>
            <a:p>
              <a:endParaRPr lang="nl-NL" dirty="0"/>
            </a:p>
          </p:txBody>
        </p:sp>
        <p:sp>
          <p:nvSpPr>
            <p:cNvPr id="34" name="Vrije vorm: vorm 33">
              <a:extLst>
                <a:ext uri="{FF2B5EF4-FFF2-40B4-BE49-F238E27FC236}">
                  <a16:creationId xmlns:a16="http://schemas.microsoft.com/office/drawing/2014/main" id="{2E934EF5-4C86-6C2A-4C26-0D37DC4D4AAB}"/>
                </a:ext>
              </a:extLst>
            </p:cNvPr>
            <p:cNvSpPr/>
            <p:nvPr/>
          </p:nvSpPr>
          <p:spPr>
            <a:xfrm>
              <a:off x="-4739246" y="267865"/>
              <a:ext cx="42631" cy="85286"/>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rgbClr val="12439A"/>
              </a:solidFill>
              <a:prstDash val="solid"/>
              <a:miter/>
            </a:ln>
          </p:spPr>
          <p:txBody>
            <a:bodyPr rtlCol="0" anchor="ctr"/>
            <a:lstStyle/>
            <a:p>
              <a:endParaRPr lang="nl-NL" dirty="0"/>
            </a:p>
          </p:txBody>
        </p:sp>
        <p:sp>
          <p:nvSpPr>
            <p:cNvPr id="35" name="Vrije vorm: vorm 34">
              <a:extLst>
                <a:ext uri="{FF2B5EF4-FFF2-40B4-BE49-F238E27FC236}">
                  <a16:creationId xmlns:a16="http://schemas.microsoft.com/office/drawing/2014/main" id="{82F350A4-321B-2188-2C5A-C0AC3402125B}"/>
                </a:ext>
              </a:extLst>
            </p:cNvPr>
            <p:cNvSpPr/>
            <p:nvPr/>
          </p:nvSpPr>
          <p:spPr>
            <a:xfrm>
              <a:off x="-4864351" y="353437"/>
              <a:ext cx="132249" cy="107722"/>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rgbClr val="12439A"/>
              </a:solidFill>
              <a:prstDash val="solid"/>
              <a:miter/>
            </a:ln>
          </p:spPr>
          <p:txBody>
            <a:bodyPr rtlCol="0" anchor="ctr"/>
            <a:lstStyle/>
            <a:p>
              <a:endParaRPr lang="nl-NL" dirty="0"/>
            </a:p>
          </p:txBody>
        </p:sp>
        <p:sp>
          <p:nvSpPr>
            <p:cNvPr id="36" name="Vrije vorm: vorm 35">
              <a:extLst>
                <a:ext uri="{FF2B5EF4-FFF2-40B4-BE49-F238E27FC236}">
                  <a16:creationId xmlns:a16="http://schemas.microsoft.com/office/drawing/2014/main" id="{BA1F7829-DE9B-AD09-6FD1-36AC46FCCEE4}"/>
                </a:ext>
              </a:extLst>
            </p:cNvPr>
            <p:cNvSpPr/>
            <p:nvPr/>
          </p:nvSpPr>
          <p:spPr>
            <a:xfrm>
              <a:off x="-4909819" y="446974"/>
              <a:ext cx="45492" cy="2842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rgbClr val="12439A"/>
              </a:solidFill>
              <a:prstDash val="solid"/>
              <a:miter/>
            </a:ln>
          </p:spPr>
          <p:txBody>
            <a:bodyPr rtlCol="0" anchor="ctr"/>
            <a:lstStyle/>
            <a:p>
              <a:endParaRPr lang="nl-NL" dirty="0"/>
            </a:p>
          </p:txBody>
        </p:sp>
        <p:sp>
          <p:nvSpPr>
            <p:cNvPr id="37" name="Vrije vorm: vorm 36">
              <a:extLst>
                <a:ext uri="{FF2B5EF4-FFF2-40B4-BE49-F238E27FC236}">
                  <a16:creationId xmlns:a16="http://schemas.microsoft.com/office/drawing/2014/main" id="{8378454B-7BCF-BA9B-DE1B-4D0D106906BC}"/>
                </a:ext>
              </a:extLst>
            </p:cNvPr>
            <p:cNvSpPr/>
            <p:nvPr/>
          </p:nvSpPr>
          <p:spPr>
            <a:xfrm>
              <a:off x="-4879753" y="511731"/>
              <a:ext cx="92296" cy="91104"/>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rgbClr val="12439A"/>
              </a:solidFill>
              <a:prstDash val="solid"/>
              <a:miter/>
            </a:ln>
          </p:spPr>
          <p:txBody>
            <a:bodyPr rtlCol="0" anchor="ctr"/>
            <a:lstStyle/>
            <a:p>
              <a:endParaRPr lang="nl-NL" dirty="0"/>
            </a:p>
          </p:txBody>
        </p:sp>
        <p:sp>
          <p:nvSpPr>
            <p:cNvPr id="38" name="Vrije vorm: vorm 37">
              <a:extLst>
                <a:ext uri="{FF2B5EF4-FFF2-40B4-BE49-F238E27FC236}">
                  <a16:creationId xmlns:a16="http://schemas.microsoft.com/office/drawing/2014/main" id="{F5BE47A4-153E-3E27-2005-8443067A0F74}"/>
                </a:ext>
              </a:extLst>
            </p:cNvPr>
            <p:cNvSpPr/>
            <p:nvPr/>
          </p:nvSpPr>
          <p:spPr>
            <a:xfrm>
              <a:off x="-3995106" y="415457"/>
              <a:ext cx="572161" cy="716812"/>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rgbClr val="12439A"/>
              </a:solidFill>
              <a:prstDash val="solid"/>
              <a:miter/>
            </a:ln>
          </p:spPr>
          <p:txBody>
            <a:bodyPr rtlCol="0" anchor="ctr"/>
            <a:lstStyle/>
            <a:p>
              <a:endParaRPr lang="nl-NL" dirty="0"/>
            </a:p>
          </p:txBody>
        </p:sp>
        <p:sp>
          <p:nvSpPr>
            <p:cNvPr id="39" name="Vrije vorm: vorm 38">
              <a:extLst>
                <a:ext uri="{FF2B5EF4-FFF2-40B4-BE49-F238E27FC236}">
                  <a16:creationId xmlns:a16="http://schemas.microsoft.com/office/drawing/2014/main" id="{6C3D4D77-6692-E2D0-C7D3-8E2D022AF473}"/>
                </a:ext>
              </a:extLst>
            </p:cNvPr>
            <p:cNvSpPr/>
            <p:nvPr/>
          </p:nvSpPr>
          <p:spPr>
            <a:xfrm>
              <a:off x="-3536795" y="343069"/>
              <a:ext cx="418874" cy="716813"/>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rgbClr val="12439A"/>
              </a:solidFill>
              <a:prstDash val="solid"/>
              <a:miter/>
            </a:ln>
          </p:spPr>
          <p:txBody>
            <a:bodyPr rtlCol="0" anchor="ctr"/>
            <a:lstStyle/>
            <a:p>
              <a:endParaRPr lang="nl-NL" dirty="0"/>
            </a:p>
          </p:txBody>
        </p:sp>
        <p:sp>
          <p:nvSpPr>
            <p:cNvPr id="40" name="Vrije vorm: vorm 39">
              <a:extLst>
                <a:ext uri="{FF2B5EF4-FFF2-40B4-BE49-F238E27FC236}">
                  <a16:creationId xmlns:a16="http://schemas.microsoft.com/office/drawing/2014/main" id="{BB8B82E0-51CD-3F31-D67E-F68A02683032}"/>
                </a:ext>
              </a:extLst>
            </p:cNvPr>
            <p:cNvSpPr/>
            <p:nvPr/>
          </p:nvSpPr>
          <p:spPr>
            <a:xfrm>
              <a:off x="-4300129" y="343093"/>
              <a:ext cx="418874" cy="716813"/>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rgbClr val="12439A"/>
              </a:solidFill>
              <a:prstDash val="solid"/>
              <a:miter/>
            </a:ln>
          </p:spPr>
          <p:txBody>
            <a:bodyPr rtlCol="0" anchor="ctr"/>
            <a:lstStyle/>
            <a:p>
              <a:endParaRPr lang="nl-NL" dirty="0"/>
            </a:p>
          </p:txBody>
        </p:sp>
        <p:pic>
          <p:nvPicPr>
            <p:cNvPr id="82" name="Graphic 81">
              <a:extLst>
                <a:ext uri="{FF2B5EF4-FFF2-40B4-BE49-F238E27FC236}">
                  <a16:creationId xmlns:a16="http://schemas.microsoft.com/office/drawing/2014/main" id="{322962B3-1345-96C0-AC07-4E413FF99C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783" y="-3809"/>
              <a:ext cx="2014123" cy="197588"/>
            </a:xfrm>
            <a:prstGeom prst="rect">
              <a:avLst/>
            </a:prstGeom>
          </p:spPr>
        </p:pic>
      </p:grpSp>
      <p:grpSp>
        <p:nvGrpSpPr>
          <p:cNvPr id="43" name="Groep 42">
            <a:extLst>
              <a:ext uri="{FF2B5EF4-FFF2-40B4-BE49-F238E27FC236}">
                <a16:creationId xmlns:a16="http://schemas.microsoft.com/office/drawing/2014/main" id="{E3EA49BB-65B6-7091-5E91-264A994AEE67}"/>
              </a:ext>
            </a:extLst>
          </p:cNvPr>
          <p:cNvGrpSpPr/>
          <p:nvPr userDrawn="1"/>
        </p:nvGrpSpPr>
        <p:grpSpPr>
          <a:xfrm>
            <a:off x="8556059" y="3797034"/>
            <a:ext cx="3587681" cy="2609354"/>
            <a:chOff x="-10294471" y="105088"/>
            <a:chExt cx="9398271" cy="6835452"/>
          </a:xfrm>
        </p:grpSpPr>
        <p:sp>
          <p:nvSpPr>
            <p:cNvPr id="44" name="Vrije vorm: vorm 43">
              <a:extLst>
                <a:ext uri="{FF2B5EF4-FFF2-40B4-BE49-F238E27FC236}">
                  <a16:creationId xmlns:a16="http://schemas.microsoft.com/office/drawing/2014/main" id="{FE119366-2126-9080-B8A2-36C7925F23CE}"/>
                </a:ext>
              </a:extLst>
            </p:cNvPr>
            <p:cNvSpPr/>
            <p:nvPr/>
          </p:nvSpPr>
          <p:spPr>
            <a:xfrm>
              <a:off x="-10294471" y="4462854"/>
              <a:ext cx="2477749" cy="2477686"/>
            </a:xfrm>
            <a:custGeom>
              <a:avLst/>
              <a:gdLst>
                <a:gd name="connsiteX0" fmla="*/ 1238875 w 2477749"/>
                <a:gd name="connsiteY0" fmla="*/ 2477687 h 2477686"/>
                <a:gd name="connsiteX1" fmla="*/ 2477749 w 2477749"/>
                <a:gd name="connsiteY1" fmla="*/ 1238812 h 2477686"/>
                <a:gd name="connsiteX2" fmla="*/ 1238875 w 2477749"/>
                <a:gd name="connsiteY2" fmla="*/ 0 h 2477686"/>
                <a:gd name="connsiteX3" fmla="*/ 0 w 2477749"/>
                <a:gd name="connsiteY3" fmla="*/ 1238812 h 2477686"/>
                <a:gd name="connsiteX4" fmla="*/ 1238875 w 2477749"/>
                <a:gd name="connsiteY4" fmla="*/ 2477687 h 247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49" h="2477686">
                  <a:moveTo>
                    <a:pt x="1238875" y="2477687"/>
                  </a:moveTo>
                  <a:cubicBezTo>
                    <a:pt x="1923051" y="2477687"/>
                    <a:pt x="2477749" y="1922988"/>
                    <a:pt x="2477749" y="1238812"/>
                  </a:cubicBezTo>
                  <a:cubicBezTo>
                    <a:pt x="2477749" y="554636"/>
                    <a:pt x="1923113" y="0"/>
                    <a:pt x="1238875" y="0"/>
                  </a:cubicBezTo>
                  <a:cubicBezTo>
                    <a:pt x="554636" y="0"/>
                    <a:pt x="0" y="554636"/>
                    <a:pt x="0" y="1238812"/>
                  </a:cubicBezTo>
                  <a:cubicBezTo>
                    <a:pt x="0" y="1922988"/>
                    <a:pt x="554699" y="2477687"/>
                    <a:pt x="1238875" y="2477687"/>
                  </a:cubicBezTo>
                </a:path>
              </a:pathLst>
            </a:custGeom>
            <a:noFill/>
            <a:ln w="9525" cap="flat">
              <a:solidFill>
                <a:srgbClr val="12439A"/>
              </a:solidFill>
              <a:prstDash val="solid"/>
              <a:miter/>
            </a:ln>
          </p:spPr>
          <p:txBody>
            <a:bodyPr rtlCol="0" anchor="ctr"/>
            <a:lstStyle/>
            <a:p>
              <a:endParaRPr lang="nl-NL" dirty="0"/>
            </a:p>
          </p:txBody>
        </p:sp>
        <p:sp>
          <p:nvSpPr>
            <p:cNvPr id="45" name="Vrije vorm: vorm 44">
              <a:extLst>
                <a:ext uri="{FF2B5EF4-FFF2-40B4-BE49-F238E27FC236}">
                  <a16:creationId xmlns:a16="http://schemas.microsoft.com/office/drawing/2014/main" id="{4D5C3688-C641-48E8-0706-59FD14410E05}"/>
                </a:ext>
              </a:extLst>
            </p:cNvPr>
            <p:cNvSpPr/>
            <p:nvPr/>
          </p:nvSpPr>
          <p:spPr>
            <a:xfrm>
              <a:off x="-7575130" y="5612412"/>
              <a:ext cx="809093" cy="809093"/>
            </a:xfrm>
            <a:custGeom>
              <a:avLst/>
              <a:gdLst>
                <a:gd name="connsiteX0" fmla="*/ 404547 w 809093"/>
                <a:gd name="connsiteY0" fmla="*/ 809094 h 809093"/>
                <a:gd name="connsiteX1" fmla="*/ 809094 w 809093"/>
                <a:gd name="connsiteY1" fmla="*/ 404547 h 809093"/>
                <a:gd name="connsiteX2" fmla="*/ 404547 w 809093"/>
                <a:gd name="connsiteY2" fmla="*/ 0 h 809093"/>
                <a:gd name="connsiteX3" fmla="*/ 0 w 809093"/>
                <a:gd name="connsiteY3" fmla="*/ 404547 h 809093"/>
                <a:gd name="connsiteX4" fmla="*/ 404547 w 809093"/>
                <a:gd name="connsiteY4" fmla="*/ 809094 h 80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93" h="809093">
                  <a:moveTo>
                    <a:pt x="404547" y="809094"/>
                  </a:moveTo>
                  <a:cubicBezTo>
                    <a:pt x="627963" y="809094"/>
                    <a:pt x="809094" y="627963"/>
                    <a:pt x="809094" y="404547"/>
                  </a:cubicBezTo>
                  <a:cubicBezTo>
                    <a:pt x="809094" y="181131"/>
                    <a:pt x="628025" y="0"/>
                    <a:pt x="404547" y="0"/>
                  </a:cubicBezTo>
                  <a:cubicBezTo>
                    <a:pt x="181069" y="0"/>
                    <a:pt x="0" y="181069"/>
                    <a:pt x="0" y="404547"/>
                  </a:cubicBezTo>
                  <a:cubicBezTo>
                    <a:pt x="0" y="628025"/>
                    <a:pt x="181069" y="809094"/>
                    <a:pt x="404547" y="809094"/>
                  </a:cubicBezTo>
                </a:path>
              </a:pathLst>
            </a:custGeom>
            <a:noFill/>
            <a:ln w="9525" cap="flat">
              <a:solidFill>
                <a:srgbClr val="12439A"/>
              </a:solidFill>
              <a:prstDash val="solid"/>
              <a:miter/>
            </a:ln>
          </p:spPr>
          <p:txBody>
            <a:bodyPr rtlCol="0" anchor="ctr"/>
            <a:lstStyle/>
            <a:p>
              <a:endParaRPr lang="nl-NL" dirty="0"/>
            </a:p>
          </p:txBody>
        </p:sp>
        <p:sp>
          <p:nvSpPr>
            <p:cNvPr id="46" name="Vrije vorm: vorm 45">
              <a:extLst>
                <a:ext uri="{FF2B5EF4-FFF2-40B4-BE49-F238E27FC236}">
                  <a16:creationId xmlns:a16="http://schemas.microsoft.com/office/drawing/2014/main" id="{5C01138F-DBA2-723A-174E-77282ECFACC6}"/>
                </a:ext>
              </a:extLst>
            </p:cNvPr>
            <p:cNvSpPr/>
            <p:nvPr/>
          </p:nvSpPr>
          <p:spPr>
            <a:xfrm>
              <a:off x="-4605953" y="5545144"/>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5"/>
                    <a:pt x="412479" y="0"/>
                    <a:pt x="265763" y="0"/>
                  </a:cubicBezTo>
                  <a:cubicBezTo>
                    <a:pt x="119047" y="0"/>
                    <a:pt x="0" y="118985"/>
                    <a:pt x="0" y="265763"/>
                  </a:cubicBezTo>
                  <a:cubicBezTo>
                    <a:pt x="0" y="412542"/>
                    <a:pt x="119047" y="531526"/>
                    <a:pt x="265763" y="531526"/>
                  </a:cubicBezTo>
                </a:path>
              </a:pathLst>
            </a:custGeom>
            <a:noFill/>
            <a:ln w="9525" cap="flat">
              <a:solidFill>
                <a:srgbClr val="12439A"/>
              </a:solidFill>
              <a:prstDash val="solid"/>
              <a:miter/>
            </a:ln>
          </p:spPr>
          <p:txBody>
            <a:bodyPr rtlCol="0" anchor="ctr"/>
            <a:lstStyle/>
            <a:p>
              <a:endParaRPr lang="nl-NL" dirty="0"/>
            </a:p>
          </p:txBody>
        </p:sp>
        <p:sp>
          <p:nvSpPr>
            <p:cNvPr id="47" name="Vrije vorm: vorm 46">
              <a:extLst>
                <a:ext uri="{FF2B5EF4-FFF2-40B4-BE49-F238E27FC236}">
                  <a16:creationId xmlns:a16="http://schemas.microsoft.com/office/drawing/2014/main" id="{DA801889-25DB-DC63-D583-ACE1CB354A1A}"/>
                </a:ext>
              </a:extLst>
            </p:cNvPr>
            <p:cNvSpPr/>
            <p:nvPr/>
          </p:nvSpPr>
          <p:spPr>
            <a:xfrm>
              <a:off x="-7988921" y="1414916"/>
              <a:ext cx="531526" cy="531526"/>
            </a:xfrm>
            <a:custGeom>
              <a:avLst/>
              <a:gdLst>
                <a:gd name="connsiteX0" fmla="*/ 265763 w 531526"/>
                <a:gd name="connsiteY0" fmla="*/ 531526 h 531526"/>
                <a:gd name="connsiteX1" fmla="*/ 531526 w 531526"/>
                <a:gd name="connsiteY1" fmla="*/ 265763 h 531526"/>
                <a:gd name="connsiteX2" fmla="*/ 265763 w 531526"/>
                <a:gd name="connsiteY2" fmla="*/ 0 h 531526"/>
                <a:gd name="connsiteX3" fmla="*/ 0 w 531526"/>
                <a:gd name="connsiteY3" fmla="*/ 265763 h 531526"/>
                <a:gd name="connsiteX4" fmla="*/ 265763 w 531526"/>
                <a:gd name="connsiteY4" fmla="*/ 531526 h 5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26" h="531526">
                  <a:moveTo>
                    <a:pt x="265763" y="531526"/>
                  </a:moveTo>
                  <a:cubicBezTo>
                    <a:pt x="412542" y="531526"/>
                    <a:pt x="531526" y="412542"/>
                    <a:pt x="531526" y="265763"/>
                  </a:cubicBezTo>
                  <a:cubicBezTo>
                    <a:pt x="531526" y="118984"/>
                    <a:pt x="412479" y="0"/>
                    <a:pt x="265763" y="0"/>
                  </a:cubicBezTo>
                  <a:cubicBezTo>
                    <a:pt x="119047" y="0"/>
                    <a:pt x="0" y="118984"/>
                    <a:pt x="0" y="265763"/>
                  </a:cubicBezTo>
                  <a:cubicBezTo>
                    <a:pt x="0" y="412542"/>
                    <a:pt x="119047" y="531526"/>
                    <a:pt x="265763" y="531526"/>
                  </a:cubicBezTo>
                </a:path>
              </a:pathLst>
            </a:custGeom>
            <a:noFill/>
            <a:ln w="9525" cap="flat">
              <a:solidFill>
                <a:srgbClr val="12439A"/>
              </a:solidFill>
              <a:prstDash val="solid"/>
              <a:miter/>
            </a:ln>
          </p:spPr>
          <p:txBody>
            <a:bodyPr rtlCol="0" anchor="ctr"/>
            <a:lstStyle/>
            <a:p>
              <a:endParaRPr lang="nl-NL" dirty="0"/>
            </a:p>
          </p:txBody>
        </p:sp>
        <p:sp>
          <p:nvSpPr>
            <p:cNvPr id="48" name="Vrije vorm: vorm 47">
              <a:extLst>
                <a:ext uri="{FF2B5EF4-FFF2-40B4-BE49-F238E27FC236}">
                  <a16:creationId xmlns:a16="http://schemas.microsoft.com/office/drawing/2014/main" id="{1F57B9F0-8479-A2FD-F03B-7F38D3E95994}"/>
                </a:ext>
              </a:extLst>
            </p:cNvPr>
            <p:cNvSpPr/>
            <p:nvPr/>
          </p:nvSpPr>
          <p:spPr>
            <a:xfrm>
              <a:off x="-9933270" y="1824897"/>
              <a:ext cx="7149496" cy="1869648"/>
            </a:xfrm>
            <a:custGeom>
              <a:avLst/>
              <a:gdLst>
                <a:gd name="connsiteX0" fmla="*/ 6813592 w 7149496"/>
                <a:gd name="connsiteY0" fmla="*/ 1350801 h 1869648"/>
                <a:gd name="connsiteX1" fmla="*/ 7149497 w 7149496"/>
                <a:gd name="connsiteY1" fmla="*/ 1014897 h 1869648"/>
                <a:gd name="connsiteX2" fmla="*/ 6813592 w 7149496"/>
                <a:gd name="connsiteY2" fmla="*/ 678929 h 1869648"/>
                <a:gd name="connsiteX3" fmla="*/ 6477687 w 7149496"/>
                <a:gd name="connsiteY3" fmla="*/ 1014897 h 1869648"/>
                <a:gd name="connsiteX4" fmla="*/ 6813592 w 7149496"/>
                <a:gd name="connsiteY4" fmla="*/ 1350801 h 1869648"/>
                <a:gd name="connsiteX5" fmla="*/ 934762 w 7149496"/>
                <a:gd name="connsiteY5" fmla="*/ 1869648 h 1869648"/>
                <a:gd name="connsiteX6" fmla="*/ 1869523 w 7149496"/>
                <a:gd name="connsiteY6" fmla="*/ 934887 h 1869648"/>
                <a:gd name="connsiteX7" fmla="*/ 934762 w 7149496"/>
                <a:gd name="connsiteY7" fmla="*/ 0 h 1869648"/>
                <a:gd name="connsiteX8" fmla="*/ 0 w 7149496"/>
                <a:gd name="connsiteY8" fmla="*/ 934824 h 1869648"/>
                <a:gd name="connsiteX9" fmla="*/ 934762 w 7149496"/>
                <a:gd name="connsiteY9" fmla="*/ 1869586 h 18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9496" h="1869648">
                  <a:moveTo>
                    <a:pt x="6813592" y="1350801"/>
                  </a:moveTo>
                  <a:cubicBezTo>
                    <a:pt x="6999158" y="1350801"/>
                    <a:pt x="7149497" y="1200400"/>
                    <a:pt x="7149497" y="1014897"/>
                  </a:cubicBezTo>
                  <a:cubicBezTo>
                    <a:pt x="7149497" y="829393"/>
                    <a:pt x="6999096" y="678929"/>
                    <a:pt x="6813592" y="678929"/>
                  </a:cubicBezTo>
                  <a:cubicBezTo>
                    <a:pt x="6628089" y="678929"/>
                    <a:pt x="6477687" y="829331"/>
                    <a:pt x="6477687" y="1014897"/>
                  </a:cubicBezTo>
                  <a:cubicBezTo>
                    <a:pt x="6477687" y="1200462"/>
                    <a:pt x="6628089" y="1350801"/>
                    <a:pt x="6813592" y="1350801"/>
                  </a:cubicBezTo>
                  <a:moveTo>
                    <a:pt x="934762" y="1869648"/>
                  </a:moveTo>
                  <a:cubicBezTo>
                    <a:pt x="1451048" y="1869648"/>
                    <a:pt x="1869523" y="1451110"/>
                    <a:pt x="1869523" y="934887"/>
                  </a:cubicBezTo>
                  <a:cubicBezTo>
                    <a:pt x="1869523" y="418663"/>
                    <a:pt x="1450986" y="0"/>
                    <a:pt x="934762" y="0"/>
                  </a:cubicBezTo>
                  <a:cubicBezTo>
                    <a:pt x="418538" y="0"/>
                    <a:pt x="0" y="418538"/>
                    <a:pt x="0" y="934824"/>
                  </a:cubicBezTo>
                  <a:cubicBezTo>
                    <a:pt x="0" y="1451110"/>
                    <a:pt x="418538" y="1869586"/>
                    <a:pt x="934762" y="1869586"/>
                  </a:cubicBezTo>
                </a:path>
              </a:pathLst>
            </a:custGeom>
            <a:noFill/>
            <a:ln w="9525" cap="flat">
              <a:solidFill>
                <a:srgbClr val="12439A"/>
              </a:solidFill>
              <a:prstDash val="solid"/>
              <a:miter/>
            </a:ln>
          </p:spPr>
          <p:txBody>
            <a:bodyPr rtlCol="0" anchor="ctr"/>
            <a:lstStyle/>
            <a:p>
              <a:endParaRPr lang="nl-NL" dirty="0"/>
            </a:p>
          </p:txBody>
        </p:sp>
        <p:sp>
          <p:nvSpPr>
            <p:cNvPr id="49" name="Vrije vorm: vorm 48">
              <a:extLst>
                <a:ext uri="{FF2B5EF4-FFF2-40B4-BE49-F238E27FC236}">
                  <a16:creationId xmlns:a16="http://schemas.microsoft.com/office/drawing/2014/main" id="{6AF09D5C-9900-496E-9FBF-D5FD3CDFED3B}"/>
                </a:ext>
              </a:extLst>
            </p:cNvPr>
            <p:cNvSpPr/>
            <p:nvPr/>
          </p:nvSpPr>
          <p:spPr>
            <a:xfrm>
              <a:off x="-4636558" y="105088"/>
              <a:ext cx="2050279" cy="2050342"/>
            </a:xfrm>
            <a:custGeom>
              <a:avLst/>
              <a:gdLst>
                <a:gd name="connsiteX0" fmla="*/ 1025140 w 2050279"/>
                <a:gd name="connsiteY0" fmla="*/ 2050342 h 2050342"/>
                <a:gd name="connsiteX1" fmla="*/ 2050280 w 2050279"/>
                <a:gd name="connsiteY1" fmla="*/ 1025202 h 2050342"/>
                <a:gd name="connsiteX2" fmla="*/ 1025140 w 2050279"/>
                <a:gd name="connsiteY2" fmla="*/ 0 h 2050342"/>
                <a:gd name="connsiteX3" fmla="*/ 0 w 2050279"/>
                <a:gd name="connsiteY3" fmla="*/ 1025202 h 2050342"/>
                <a:gd name="connsiteX4" fmla="*/ 1025140 w 2050279"/>
                <a:gd name="connsiteY4" fmla="*/ 2050342 h 205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279" h="2050342">
                  <a:moveTo>
                    <a:pt x="1025140" y="2050342"/>
                  </a:moveTo>
                  <a:cubicBezTo>
                    <a:pt x="1591331" y="2050342"/>
                    <a:pt x="2050280" y="1591331"/>
                    <a:pt x="2050280" y="1025202"/>
                  </a:cubicBezTo>
                  <a:cubicBezTo>
                    <a:pt x="2050280" y="459074"/>
                    <a:pt x="1591331" y="0"/>
                    <a:pt x="1025140" y="0"/>
                  </a:cubicBezTo>
                  <a:cubicBezTo>
                    <a:pt x="458949" y="0"/>
                    <a:pt x="0" y="459011"/>
                    <a:pt x="0" y="1025202"/>
                  </a:cubicBezTo>
                  <a:cubicBezTo>
                    <a:pt x="0" y="1591393"/>
                    <a:pt x="458949" y="2050342"/>
                    <a:pt x="1025140" y="2050342"/>
                  </a:cubicBezTo>
                </a:path>
              </a:pathLst>
            </a:custGeom>
            <a:noFill/>
            <a:ln w="9525" cap="flat">
              <a:solidFill>
                <a:srgbClr val="12439A"/>
              </a:solidFill>
              <a:prstDash val="solid"/>
              <a:miter/>
            </a:ln>
          </p:spPr>
          <p:txBody>
            <a:bodyPr rtlCol="0" anchor="ctr"/>
            <a:lstStyle/>
            <a:p>
              <a:endParaRPr lang="nl-NL" dirty="0"/>
            </a:p>
          </p:txBody>
        </p:sp>
        <p:sp>
          <p:nvSpPr>
            <p:cNvPr id="50" name="Vrije vorm: vorm 49">
              <a:extLst>
                <a:ext uri="{FF2B5EF4-FFF2-40B4-BE49-F238E27FC236}">
                  <a16:creationId xmlns:a16="http://schemas.microsoft.com/office/drawing/2014/main" id="{F2CD1D56-92A7-065D-CBE3-3CF2667941BD}"/>
                </a:ext>
              </a:extLst>
            </p:cNvPr>
            <p:cNvSpPr/>
            <p:nvPr/>
          </p:nvSpPr>
          <p:spPr>
            <a:xfrm>
              <a:off x="-3814972" y="3574749"/>
              <a:ext cx="2918772" cy="2918834"/>
            </a:xfrm>
            <a:custGeom>
              <a:avLst/>
              <a:gdLst>
                <a:gd name="connsiteX0" fmla="*/ 1459355 w 2918772"/>
                <a:gd name="connsiteY0" fmla="*/ 2918835 h 2918834"/>
                <a:gd name="connsiteX1" fmla="*/ 2918772 w 2918772"/>
                <a:gd name="connsiteY1" fmla="*/ 1459417 h 2918834"/>
                <a:gd name="connsiteX2" fmla="*/ 1459355 w 2918772"/>
                <a:gd name="connsiteY2" fmla="*/ 0 h 2918834"/>
                <a:gd name="connsiteX3" fmla="*/ 0 w 2918772"/>
                <a:gd name="connsiteY3" fmla="*/ 1459417 h 2918834"/>
                <a:gd name="connsiteX4" fmla="*/ 1459355 w 2918772"/>
                <a:gd name="connsiteY4" fmla="*/ 2918835 h 291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772" h="2918834">
                  <a:moveTo>
                    <a:pt x="1459355" y="2918835"/>
                  </a:moveTo>
                  <a:cubicBezTo>
                    <a:pt x="2265388" y="2918835"/>
                    <a:pt x="2918772" y="2265451"/>
                    <a:pt x="2918772" y="1459417"/>
                  </a:cubicBezTo>
                  <a:cubicBezTo>
                    <a:pt x="2918772" y="653384"/>
                    <a:pt x="2265388" y="0"/>
                    <a:pt x="1459355" y="0"/>
                  </a:cubicBezTo>
                  <a:cubicBezTo>
                    <a:pt x="653321" y="0"/>
                    <a:pt x="0" y="653384"/>
                    <a:pt x="0" y="1459417"/>
                  </a:cubicBezTo>
                  <a:cubicBezTo>
                    <a:pt x="0" y="2265451"/>
                    <a:pt x="653384" y="2918835"/>
                    <a:pt x="1459355" y="2918835"/>
                  </a:cubicBezTo>
                </a:path>
              </a:pathLst>
            </a:custGeom>
            <a:noFill/>
            <a:ln w="9525" cap="flat">
              <a:solidFill>
                <a:srgbClr val="12439A"/>
              </a:solidFill>
              <a:prstDash val="solid"/>
              <a:miter/>
            </a:ln>
          </p:spPr>
          <p:txBody>
            <a:bodyPr rtlCol="0" anchor="ctr"/>
            <a:lstStyle/>
            <a:p>
              <a:endParaRPr lang="nl-NL" dirty="0"/>
            </a:p>
          </p:txBody>
        </p:sp>
        <p:sp>
          <p:nvSpPr>
            <p:cNvPr id="51" name="Vrije vorm: vorm 50">
              <a:extLst>
                <a:ext uri="{FF2B5EF4-FFF2-40B4-BE49-F238E27FC236}">
                  <a16:creationId xmlns:a16="http://schemas.microsoft.com/office/drawing/2014/main" id="{A8C4E1DC-EE3D-A93C-77EE-A0E40B7F907B}"/>
                </a:ext>
              </a:extLst>
            </p:cNvPr>
            <p:cNvSpPr/>
            <p:nvPr/>
          </p:nvSpPr>
          <p:spPr>
            <a:xfrm>
              <a:off x="-7842704" y="1791107"/>
              <a:ext cx="3841104" cy="3841104"/>
            </a:xfrm>
            <a:custGeom>
              <a:avLst/>
              <a:gdLst>
                <a:gd name="connsiteX0" fmla="*/ 1920553 w 3841104"/>
                <a:gd name="connsiteY0" fmla="*/ 3841105 h 3841104"/>
                <a:gd name="connsiteX1" fmla="*/ 3841105 w 3841104"/>
                <a:gd name="connsiteY1" fmla="*/ 1920552 h 3841104"/>
                <a:gd name="connsiteX2" fmla="*/ 1920553 w 3841104"/>
                <a:gd name="connsiteY2" fmla="*/ 0 h 3841104"/>
                <a:gd name="connsiteX3" fmla="*/ 0 w 3841104"/>
                <a:gd name="connsiteY3" fmla="*/ 1920552 h 3841104"/>
                <a:gd name="connsiteX4" fmla="*/ 1920553 w 3841104"/>
                <a:gd name="connsiteY4" fmla="*/ 3841105 h 38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104" h="3841104">
                  <a:moveTo>
                    <a:pt x="1920553" y="3841105"/>
                  </a:moveTo>
                  <a:cubicBezTo>
                    <a:pt x="2981231" y="3841105"/>
                    <a:pt x="3841105" y="2981231"/>
                    <a:pt x="3841105" y="1920552"/>
                  </a:cubicBezTo>
                  <a:cubicBezTo>
                    <a:pt x="3841105" y="859873"/>
                    <a:pt x="2981231" y="0"/>
                    <a:pt x="1920553" y="0"/>
                  </a:cubicBezTo>
                  <a:cubicBezTo>
                    <a:pt x="859873" y="0"/>
                    <a:pt x="0" y="859873"/>
                    <a:pt x="0" y="1920552"/>
                  </a:cubicBezTo>
                  <a:cubicBezTo>
                    <a:pt x="0" y="2981231"/>
                    <a:pt x="859873" y="3841105"/>
                    <a:pt x="1920553" y="3841105"/>
                  </a:cubicBezTo>
                </a:path>
              </a:pathLst>
            </a:custGeom>
            <a:noFill/>
            <a:ln w="9525" cap="flat">
              <a:solidFill>
                <a:srgbClr val="12439A"/>
              </a:solidFill>
              <a:prstDash val="solid"/>
              <a:miter/>
            </a:ln>
          </p:spPr>
          <p:txBody>
            <a:bodyPr rtlCol="0" anchor="ctr"/>
            <a:lstStyle/>
            <a:p>
              <a:endParaRPr lang="nl-NL" dirty="0"/>
            </a:p>
          </p:txBody>
        </p:sp>
        <p:sp>
          <p:nvSpPr>
            <p:cNvPr id="52" name="Vrije vorm: vorm 51">
              <a:extLst>
                <a:ext uri="{FF2B5EF4-FFF2-40B4-BE49-F238E27FC236}">
                  <a16:creationId xmlns:a16="http://schemas.microsoft.com/office/drawing/2014/main" id="{8C289DFF-3F3F-6794-D462-F74D41F1E6D9}"/>
                </a:ext>
              </a:extLst>
            </p:cNvPr>
            <p:cNvSpPr/>
            <p:nvPr/>
          </p:nvSpPr>
          <p:spPr>
            <a:xfrm>
              <a:off x="-9815472" y="4913433"/>
              <a:ext cx="1519627" cy="1576527"/>
            </a:xfrm>
            <a:custGeom>
              <a:avLst/>
              <a:gdLst>
                <a:gd name="connsiteX0" fmla="*/ 1519628 w 1519627"/>
                <a:gd name="connsiteY0" fmla="*/ 539521 h 1576527"/>
                <a:gd name="connsiteX1" fmla="*/ 1436495 w 1519627"/>
                <a:gd name="connsiteY1" fmla="*/ 394116 h 1576527"/>
                <a:gd name="connsiteX2" fmla="*/ 1353300 w 1519627"/>
                <a:gd name="connsiteY2" fmla="*/ 248774 h 1576527"/>
                <a:gd name="connsiteX3" fmla="*/ 926205 w 1519627"/>
                <a:gd name="connsiteY3" fmla="*/ 497548 h 1576527"/>
                <a:gd name="connsiteX4" fmla="*/ 926205 w 1519627"/>
                <a:gd name="connsiteY4" fmla="*/ 0 h 1576527"/>
                <a:gd name="connsiteX5" fmla="*/ 593423 w 1519627"/>
                <a:gd name="connsiteY5" fmla="*/ 0 h 1576527"/>
                <a:gd name="connsiteX6" fmla="*/ 593423 w 1519627"/>
                <a:gd name="connsiteY6" fmla="*/ 497548 h 1576527"/>
                <a:gd name="connsiteX7" fmla="*/ 166328 w 1519627"/>
                <a:gd name="connsiteY7" fmla="*/ 248774 h 1576527"/>
                <a:gd name="connsiteX8" fmla="*/ 0 w 1519627"/>
                <a:gd name="connsiteY8" fmla="*/ 539521 h 1576527"/>
                <a:gd name="connsiteX9" fmla="*/ 427095 w 1519627"/>
                <a:gd name="connsiteY9" fmla="*/ 788295 h 1576527"/>
                <a:gd name="connsiteX10" fmla="*/ 0 w 1519627"/>
                <a:gd name="connsiteY10" fmla="*/ 1037069 h 1576527"/>
                <a:gd name="connsiteX11" fmla="*/ 83133 w 1519627"/>
                <a:gd name="connsiteY11" fmla="*/ 1182412 h 1576527"/>
                <a:gd name="connsiteX12" fmla="*/ 166328 w 1519627"/>
                <a:gd name="connsiteY12" fmla="*/ 1327754 h 1576527"/>
                <a:gd name="connsiteX13" fmla="*/ 593423 w 1519627"/>
                <a:gd name="connsiteY13" fmla="*/ 1078980 h 1576527"/>
                <a:gd name="connsiteX14" fmla="*/ 593423 w 1519627"/>
                <a:gd name="connsiteY14" fmla="*/ 1576528 h 1576527"/>
                <a:gd name="connsiteX15" fmla="*/ 926205 w 1519627"/>
                <a:gd name="connsiteY15" fmla="*/ 1576528 h 1576527"/>
                <a:gd name="connsiteX16" fmla="*/ 926205 w 1519627"/>
                <a:gd name="connsiteY16" fmla="*/ 1078980 h 1576527"/>
                <a:gd name="connsiteX17" fmla="*/ 1353237 w 1519627"/>
                <a:gd name="connsiteY17" fmla="*/ 1327754 h 1576527"/>
                <a:gd name="connsiteX18" fmla="*/ 1519628 w 1519627"/>
                <a:gd name="connsiteY18" fmla="*/ 1037069 h 1576527"/>
                <a:gd name="connsiteX19" fmla="*/ 1092533 w 1519627"/>
                <a:gd name="connsiteY19" fmla="*/ 788233 h 1576527"/>
                <a:gd name="connsiteX20" fmla="*/ 1519628 w 1519627"/>
                <a:gd name="connsiteY20" fmla="*/ 539521 h 15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627" h="1576527">
                  <a:moveTo>
                    <a:pt x="1519628" y="539521"/>
                  </a:moveTo>
                  <a:lnTo>
                    <a:pt x="1436495" y="394116"/>
                  </a:lnTo>
                  <a:lnTo>
                    <a:pt x="1353300" y="248774"/>
                  </a:lnTo>
                  <a:lnTo>
                    <a:pt x="926205" y="497548"/>
                  </a:lnTo>
                  <a:lnTo>
                    <a:pt x="926205" y="0"/>
                  </a:lnTo>
                  <a:lnTo>
                    <a:pt x="593423" y="0"/>
                  </a:lnTo>
                  <a:lnTo>
                    <a:pt x="593423" y="497548"/>
                  </a:lnTo>
                  <a:lnTo>
                    <a:pt x="166328" y="248774"/>
                  </a:lnTo>
                  <a:lnTo>
                    <a:pt x="0" y="539521"/>
                  </a:lnTo>
                  <a:lnTo>
                    <a:pt x="427095" y="788295"/>
                  </a:lnTo>
                  <a:lnTo>
                    <a:pt x="0" y="1037069"/>
                  </a:lnTo>
                  <a:lnTo>
                    <a:pt x="83133" y="1182412"/>
                  </a:lnTo>
                  <a:lnTo>
                    <a:pt x="166328" y="1327754"/>
                  </a:lnTo>
                  <a:lnTo>
                    <a:pt x="593423" y="1078980"/>
                  </a:lnTo>
                  <a:lnTo>
                    <a:pt x="593423" y="1576528"/>
                  </a:lnTo>
                  <a:lnTo>
                    <a:pt x="926205" y="1576528"/>
                  </a:lnTo>
                  <a:lnTo>
                    <a:pt x="926205" y="1078980"/>
                  </a:lnTo>
                  <a:lnTo>
                    <a:pt x="1353237" y="1327754"/>
                  </a:lnTo>
                  <a:lnTo>
                    <a:pt x="1519628" y="1037069"/>
                  </a:lnTo>
                  <a:lnTo>
                    <a:pt x="1092533" y="788233"/>
                  </a:lnTo>
                  <a:lnTo>
                    <a:pt x="1519628" y="539521"/>
                  </a:lnTo>
                  <a:close/>
                </a:path>
              </a:pathLst>
            </a:custGeom>
            <a:noFill/>
            <a:ln w="9525" cap="flat">
              <a:solidFill>
                <a:srgbClr val="12439A"/>
              </a:solidFill>
              <a:prstDash val="solid"/>
              <a:miter/>
            </a:ln>
          </p:spPr>
          <p:txBody>
            <a:bodyPr rtlCol="0" anchor="ctr"/>
            <a:lstStyle/>
            <a:p>
              <a:endParaRPr lang="nl-NL" dirty="0"/>
            </a:p>
          </p:txBody>
        </p:sp>
        <p:sp>
          <p:nvSpPr>
            <p:cNvPr id="53" name="Vrije vorm: vorm 52">
              <a:extLst>
                <a:ext uri="{FF2B5EF4-FFF2-40B4-BE49-F238E27FC236}">
                  <a16:creationId xmlns:a16="http://schemas.microsoft.com/office/drawing/2014/main" id="{1DBAC036-7EB6-741D-B73E-0C897451F730}"/>
                </a:ext>
              </a:extLst>
            </p:cNvPr>
            <p:cNvSpPr/>
            <p:nvPr/>
          </p:nvSpPr>
          <p:spPr>
            <a:xfrm>
              <a:off x="-3975742" y="453610"/>
              <a:ext cx="418662" cy="1311077"/>
            </a:xfrm>
            <a:custGeom>
              <a:avLst/>
              <a:gdLst>
                <a:gd name="connsiteX0" fmla="*/ 396052 w 418662"/>
                <a:gd name="connsiteY0" fmla="*/ 616283 h 1311077"/>
                <a:gd name="connsiteX1" fmla="*/ 396052 w 418662"/>
                <a:gd name="connsiteY1" fmla="*/ 461197 h 1311077"/>
                <a:gd name="connsiteX2" fmla="*/ 385497 w 418662"/>
                <a:gd name="connsiteY2" fmla="*/ 450517 h 1311077"/>
                <a:gd name="connsiteX3" fmla="*/ 10556 w 418662"/>
                <a:gd name="connsiteY3" fmla="*/ 450517 h 1311077"/>
                <a:gd name="connsiteX4" fmla="*/ 0 w 418662"/>
                <a:gd name="connsiteY4" fmla="*/ 461197 h 1311077"/>
                <a:gd name="connsiteX5" fmla="*/ 0 w 418662"/>
                <a:gd name="connsiteY5" fmla="*/ 634771 h 1311077"/>
                <a:gd name="connsiteX6" fmla="*/ 10556 w 418662"/>
                <a:gd name="connsiteY6" fmla="*/ 645452 h 1311077"/>
                <a:gd name="connsiteX7" fmla="*/ 122919 w 418662"/>
                <a:gd name="connsiteY7" fmla="*/ 645452 h 1311077"/>
                <a:gd name="connsiteX8" fmla="*/ 133475 w 418662"/>
                <a:gd name="connsiteY8" fmla="*/ 656132 h 1311077"/>
                <a:gd name="connsiteX9" fmla="*/ 133475 w 418662"/>
                <a:gd name="connsiteY9" fmla="*/ 1300397 h 1311077"/>
                <a:gd name="connsiteX10" fmla="*/ 144030 w 418662"/>
                <a:gd name="connsiteY10" fmla="*/ 1311077 h 1311077"/>
                <a:gd name="connsiteX11" fmla="*/ 385435 w 418662"/>
                <a:gd name="connsiteY11" fmla="*/ 1311077 h 1311077"/>
                <a:gd name="connsiteX12" fmla="*/ 395991 w 418662"/>
                <a:gd name="connsiteY12" fmla="*/ 1300397 h 1311077"/>
                <a:gd name="connsiteX13" fmla="*/ 395991 w 418662"/>
                <a:gd name="connsiteY13" fmla="*/ 1139315 h 1311077"/>
                <a:gd name="connsiteX14" fmla="*/ 266638 w 418662"/>
                <a:gd name="connsiteY14" fmla="*/ 305237 h 1311077"/>
                <a:gd name="connsiteX15" fmla="*/ 418663 w 418662"/>
                <a:gd name="connsiteY15" fmla="*/ 153462 h 1311077"/>
                <a:gd name="connsiteX16" fmla="*/ 266638 w 418662"/>
                <a:gd name="connsiteY16" fmla="*/ 0 h 1311077"/>
                <a:gd name="connsiteX17" fmla="*/ 114613 w 418662"/>
                <a:gd name="connsiteY17" fmla="*/ 153462 h 1311077"/>
                <a:gd name="connsiteX18" fmla="*/ 266638 w 418662"/>
                <a:gd name="connsiteY18" fmla="*/ 305237 h 1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662" h="1311077">
                  <a:moveTo>
                    <a:pt x="396052" y="616283"/>
                  </a:moveTo>
                  <a:lnTo>
                    <a:pt x="396052" y="461197"/>
                  </a:lnTo>
                  <a:cubicBezTo>
                    <a:pt x="396052" y="455326"/>
                    <a:pt x="391306" y="450517"/>
                    <a:pt x="385497" y="450517"/>
                  </a:cubicBezTo>
                  <a:lnTo>
                    <a:pt x="10556" y="450517"/>
                  </a:lnTo>
                  <a:cubicBezTo>
                    <a:pt x="4747" y="450517"/>
                    <a:pt x="0" y="455326"/>
                    <a:pt x="0" y="461197"/>
                  </a:cubicBezTo>
                  <a:lnTo>
                    <a:pt x="0" y="634771"/>
                  </a:lnTo>
                  <a:cubicBezTo>
                    <a:pt x="0" y="640642"/>
                    <a:pt x="4747" y="645452"/>
                    <a:pt x="10556" y="645452"/>
                  </a:cubicBezTo>
                  <a:lnTo>
                    <a:pt x="122919" y="645452"/>
                  </a:lnTo>
                  <a:cubicBezTo>
                    <a:pt x="128728" y="645452"/>
                    <a:pt x="133475" y="650261"/>
                    <a:pt x="133475" y="656132"/>
                  </a:cubicBezTo>
                  <a:lnTo>
                    <a:pt x="133475" y="1300397"/>
                  </a:lnTo>
                  <a:cubicBezTo>
                    <a:pt x="133475" y="1306268"/>
                    <a:pt x="138222" y="1311077"/>
                    <a:pt x="144030" y="1311077"/>
                  </a:cubicBezTo>
                  <a:lnTo>
                    <a:pt x="385435" y="1311077"/>
                  </a:lnTo>
                  <a:cubicBezTo>
                    <a:pt x="391244" y="1311077"/>
                    <a:pt x="395991" y="1306268"/>
                    <a:pt x="395991" y="1300397"/>
                  </a:cubicBezTo>
                  <a:lnTo>
                    <a:pt x="395991" y="1139315"/>
                  </a:lnTo>
                  <a:moveTo>
                    <a:pt x="266638" y="305237"/>
                  </a:moveTo>
                  <a:cubicBezTo>
                    <a:pt x="354205" y="305237"/>
                    <a:pt x="418663" y="241592"/>
                    <a:pt x="418663" y="153462"/>
                  </a:cubicBezTo>
                  <a:cubicBezTo>
                    <a:pt x="418663" y="65332"/>
                    <a:pt x="354205" y="0"/>
                    <a:pt x="266638" y="0"/>
                  </a:cubicBezTo>
                  <a:cubicBezTo>
                    <a:pt x="179070" y="0"/>
                    <a:pt x="114613" y="66956"/>
                    <a:pt x="114613" y="153462"/>
                  </a:cubicBezTo>
                  <a:cubicBezTo>
                    <a:pt x="114613" y="239968"/>
                    <a:pt x="180694" y="305237"/>
                    <a:pt x="266638" y="305237"/>
                  </a:cubicBezTo>
                  <a:close/>
                </a:path>
              </a:pathLst>
            </a:custGeom>
            <a:noFill/>
            <a:ln w="9525" cap="flat">
              <a:solidFill>
                <a:srgbClr val="12439A"/>
              </a:solidFill>
              <a:prstDash val="solid"/>
              <a:miter/>
            </a:ln>
          </p:spPr>
          <p:txBody>
            <a:bodyPr rtlCol="0" anchor="ctr"/>
            <a:lstStyle/>
            <a:p>
              <a:endParaRPr lang="nl-NL" dirty="0"/>
            </a:p>
          </p:txBody>
        </p:sp>
        <p:sp>
          <p:nvSpPr>
            <p:cNvPr id="54" name="Vrije vorm: vorm 53">
              <a:extLst>
                <a:ext uri="{FF2B5EF4-FFF2-40B4-BE49-F238E27FC236}">
                  <a16:creationId xmlns:a16="http://schemas.microsoft.com/office/drawing/2014/main" id="{D42E10A2-085D-498A-4578-79A029ACFF29}"/>
                </a:ext>
              </a:extLst>
            </p:cNvPr>
            <p:cNvSpPr/>
            <p:nvPr/>
          </p:nvSpPr>
          <p:spPr>
            <a:xfrm>
              <a:off x="-3727904" y="1015928"/>
              <a:ext cx="625090" cy="617219"/>
            </a:xfrm>
            <a:custGeom>
              <a:avLst/>
              <a:gdLst>
                <a:gd name="connsiteX0" fmla="*/ 625090 w 625090"/>
                <a:gd name="connsiteY0" fmla="*/ 308610 h 617219"/>
                <a:gd name="connsiteX1" fmla="*/ 312545 w 625090"/>
                <a:gd name="connsiteY1" fmla="*/ 617220 h 617219"/>
                <a:gd name="connsiteX2" fmla="*/ 0 w 625090"/>
                <a:gd name="connsiteY2" fmla="*/ 308610 h 617219"/>
                <a:gd name="connsiteX3" fmla="*/ 146404 w 625090"/>
                <a:gd name="connsiteY3" fmla="*/ 47157 h 617219"/>
                <a:gd name="connsiteX4" fmla="*/ 312545 w 625090"/>
                <a:gd name="connsiteY4" fmla="*/ 0 h 617219"/>
                <a:gd name="connsiteX5" fmla="*/ 625090 w 625090"/>
                <a:gd name="connsiteY5" fmla="*/ 308610 h 6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090" h="617219">
                  <a:moveTo>
                    <a:pt x="625090" y="308610"/>
                  </a:moveTo>
                  <a:cubicBezTo>
                    <a:pt x="625090" y="479061"/>
                    <a:pt x="485119" y="617220"/>
                    <a:pt x="312545" y="617220"/>
                  </a:cubicBezTo>
                  <a:cubicBezTo>
                    <a:pt x="139971" y="617220"/>
                    <a:pt x="0" y="479061"/>
                    <a:pt x="0" y="308610"/>
                  </a:cubicBezTo>
                  <a:cubicBezTo>
                    <a:pt x="0" y="198432"/>
                    <a:pt x="58462" y="101746"/>
                    <a:pt x="146404" y="47157"/>
                  </a:cubicBezTo>
                  <a:cubicBezTo>
                    <a:pt x="194560" y="17301"/>
                    <a:pt x="251523" y="0"/>
                    <a:pt x="312545" y="0"/>
                  </a:cubicBezTo>
                  <a:cubicBezTo>
                    <a:pt x="485182" y="0"/>
                    <a:pt x="625090" y="138159"/>
                    <a:pt x="625090" y="308610"/>
                  </a:cubicBezTo>
                  <a:close/>
                </a:path>
              </a:pathLst>
            </a:custGeom>
            <a:noFill/>
            <a:ln w="9525" cap="flat">
              <a:solidFill>
                <a:srgbClr val="12439A"/>
              </a:solidFill>
              <a:prstDash val="solid"/>
              <a:miter/>
            </a:ln>
          </p:spPr>
          <p:txBody>
            <a:bodyPr rtlCol="0" anchor="ctr"/>
            <a:lstStyle/>
            <a:p>
              <a:endParaRPr lang="nl-NL" dirty="0"/>
            </a:p>
          </p:txBody>
        </p:sp>
        <p:sp>
          <p:nvSpPr>
            <p:cNvPr id="55" name="Vrije vorm: vorm 54">
              <a:extLst>
                <a:ext uri="{FF2B5EF4-FFF2-40B4-BE49-F238E27FC236}">
                  <a16:creationId xmlns:a16="http://schemas.microsoft.com/office/drawing/2014/main" id="{53826F1F-3F80-2500-A99F-3891E3D44077}"/>
                </a:ext>
              </a:extLst>
            </p:cNvPr>
            <p:cNvSpPr/>
            <p:nvPr/>
          </p:nvSpPr>
          <p:spPr>
            <a:xfrm>
              <a:off x="-3568951" y="1174932"/>
              <a:ext cx="307310" cy="293324"/>
            </a:xfrm>
            <a:custGeom>
              <a:avLst/>
              <a:gdLst>
                <a:gd name="connsiteX0" fmla="*/ 307116 w 307310"/>
                <a:gd name="connsiteY0" fmla="*/ 766 h 293324"/>
                <a:gd name="connsiteX1" fmla="*/ 144785 w 307310"/>
                <a:gd name="connsiteY1" fmla="*/ 293324 h 293324"/>
                <a:gd name="connsiteX2" fmla="*/ 130 w 307310"/>
                <a:gd name="connsiteY2" fmla="*/ 119563 h 293324"/>
                <a:gd name="connsiteX3" fmla="*/ 817 w 307310"/>
                <a:gd name="connsiteY3" fmla="*/ 118751 h 293324"/>
                <a:gd name="connsiteX4" fmla="*/ 141350 w 307310"/>
                <a:gd name="connsiteY4" fmla="*/ 185582 h 293324"/>
                <a:gd name="connsiteX5" fmla="*/ 306304 w 307310"/>
                <a:gd name="connsiteY5" fmla="*/ 204 h 293324"/>
                <a:gd name="connsiteX6" fmla="*/ 307241 w 307310"/>
                <a:gd name="connsiteY6" fmla="*/ 828 h 2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10" h="293324">
                  <a:moveTo>
                    <a:pt x="307116" y="766"/>
                  </a:moveTo>
                  <a:lnTo>
                    <a:pt x="144785" y="293324"/>
                  </a:lnTo>
                  <a:lnTo>
                    <a:pt x="130" y="119563"/>
                  </a:lnTo>
                  <a:cubicBezTo>
                    <a:pt x="-245" y="119126"/>
                    <a:pt x="254" y="118501"/>
                    <a:pt x="817" y="118751"/>
                  </a:cubicBezTo>
                  <a:lnTo>
                    <a:pt x="141350" y="185582"/>
                  </a:lnTo>
                  <a:lnTo>
                    <a:pt x="306304" y="204"/>
                  </a:lnTo>
                  <a:cubicBezTo>
                    <a:pt x="306741" y="-296"/>
                    <a:pt x="307553" y="204"/>
                    <a:pt x="307241" y="828"/>
                  </a:cubicBezTo>
                  <a:close/>
                </a:path>
              </a:pathLst>
            </a:custGeom>
            <a:noFill/>
            <a:ln w="9525" cap="flat">
              <a:solidFill>
                <a:srgbClr val="12439A"/>
              </a:solidFill>
              <a:prstDash val="solid"/>
              <a:miter/>
            </a:ln>
          </p:spPr>
          <p:txBody>
            <a:bodyPr rtlCol="0" anchor="ctr"/>
            <a:lstStyle/>
            <a:p>
              <a:endParaRPr lang="nl-NL" dirty="0"/>
            </a:p>
          </p:txBody>
        </p:sp>
        <p:sp>
          <p:nvSpPr>
            <p:cNvPr id="56" name="Vrije vorm: vorm 55">
              <a:extLst>
                <a:ext uri="{FF2B5EF4-FFF2-40B4-BE49-F238E27FC236}">
                  <a16:creationId xmlns:a16="http://schemas.microsoft.com/office/drawing/2014/main" id="{27D15ED8-EFD8-964C-A6E5-54C8B8CE0A71}"/>
                </a:ext>
              </a:extLst>
            </p:cNvPr>
            <p:cNvSpPr/>
            <p:nvPr/>
          </p:nvSpPr>
          <p:spPr>
            <a:xfrm>
              <a:off x="-3445277" y="4313015"/>
              <a:ext cx="2115237" cy="1388713"/>
            </a:xfrm>
            <a:custGeom>
              <a:avLst/>
              <a:gdLst>
                <a:gd name="connsiteX0" fmla="*/ 1424690 w 2115237"/>
                <a:gd name="connsiteY0" fmla="*/ 686237 h 1388713"/>
                <a:gd name="connsiteX1" fmla="*/ 963119 w 2115237"/>
                <a:gd name="connsiteY1" fmla="*/ 686237 h 1388713"/>
                <a:gd name="connsiteX2" fmla="*/ 939384 w 2115237"/>
                <a:gd name="connsiteY2" fmla="*/ 662940 h 1388713"/>
                <a:gd name="connsiteX3" fmla="*/ 939384 w 2115237"/>
                <a:gd name="connsiteY3" fmla="*/ 368071 h 1388713"/>
                <a:gd name="connsiteX4" fmla="*/ 963119 w 2115237"/>
                <a:gd name="connsiteY4" fmla="*/ 344773 h 1388713"/>
                <a:gd name="connsiteX5" fmla="*/ 1424690 w 2115237"/>
                <a:gd name="connsiteY5" fmla="*/ 344773 h 1388713"/>
                <a:gd name="connsiteX6" fmla="*/ 1448425 w 2115237"/>
                <a:gd name="connsiteY6" fmla="*/ 368071 h 1388713"/>
                <a:gd name="connsiteX7" fmla="*/ 1448425 w 2115237"/>
                <a:gd name="connsiteY7" fmla="*/ 662940 h 1388713"/>
                <a:gd name="connsiteX8" fmla="*/ 1424690 w 2115237"/>
                <a:gd name="connsiteY8" fmla="*/ 686237 h 1388713"/>
                <a:gd name="connsiteX9" fmla="*/ 425034 w 2115237"/>
                <a:gd name="connsiteY9" fmla="*/ 654695 h 1388713"/>
                <a:gd name="connsiteX10" fmla="*/ 623091 w 2115237"/>
                <a:gd name="connsiteY10" fmla="*/ 354080 h 1388713"/>
                <a:gd name="connsiteX11" fmla="*/ 640330 w 2115237"/>
                <a:gd name="connsiteY11" fmla="*/ 344773 h 1388713"/>
                <a:gd name="connsiteX12" fmla="*/ 825958 w 2115237"/>
                <a:gd name="connsiteY12" fmla="*/ 344773 h 1388713"/>
                <a:gd name="connsiteX13" fmla="*/ 846570 w 2115237"/>
                <a:gd name="connsiteY13" fmla="*/ 365198 h 1388713"/>
                <a:gd name="connsiteX14" fmla="*/ 846570 w 2115237"/>
                <a:gd name="connsiteY14" fmla="*/ 665813 h 1388713"/>
                <a:gd name="connsiteX15" fmla="*/ 825958 w 2115237"/>
                <a:gd name="connsiteY15" fmla="*/ 686175 h 1388713"/>
                <a:gd name="connsiteX16" fmla="*/ 442273 w 2115237"/>
                <a:gd name="connsiteY16" fmla="*/ 686175 h 1388713"/>
                <a:gd name="connsiteX17" fmla="*/ 425034 w 2115237"/>
                <a:gd name="connsiteY17" fmla="*/ 654695 h 1388713"/>
                <a:gd name="connsiteX18" fmla="*/ 674808 w 2115237"/>
                <a:gd name="connsiteY18" fmla="*/ 110365 h 1388713"/>
                <a:gd name="connsiteX19" fmla="*/ 248837 w 2115237"/>
                <a:gd name="connsiteY19" fmla="*/ 735830 h 1388713"/>
                <a:gd name="connsiteX20" fmla="*/ 240342 w 2115237"/>
                <a:gd name="connsiteY20" fmla="*/ 743137 h 1388713"/>
                <a:gd name="connsiteX21" fmla="*/ 12305 w 2115237"/>
                <a:gd name="connsiteY21" fmla="*/ 853378 h 1388713"/>
                <a:gd name="connsiteX22" fmla="*/ 0 w 2115237"/>
                <a:gd name="connsiteY22" fmla="*/ 872989 h 1388713"/>
                <a:gd name="connsiteX23" fmla="*/ 0 w 2115237"/>
                <a:gd name="connsiteY23" fmla="*/ 1209644 h 1388713"/>
                <a:gd name="connsiteX24" fmla="*/ 21736 w 2115237"/>
                <a:gd name="connsiteY24" fmla="*/ 1231379 h 1388713"/>
                <a:gd name="connsiteX25" fmla="*/ 301615 w 2115237"/>
                <a:gd name="connsiteY25" fmla="*/ 1231379 h 1388713"/>
                <a:gd name="connsiteX26" fmla="*/ 323163 w 2115237"/>
                <a:gd name="connsiteY26" fmla="*/ 1212267 h 1388713"/>
                <a:gd name="connsiteX27" fmla="*/ 555573 w 2115237"/>
                <a:gd name="connsiteY27" fmla="*/ 998345 h 1388713"/>
                <a:gd name="connsiteX28" fmla="*/ 788046 w 2115237"/>
                <a:gd name="connsiteY28" fmla="*/ 1212267 h 1388713"/>
                <a:gd name="connsiteX29" fmla="*/ 809656 w 2115237"/>
                <a:gd name="connsiteY29" fmla="*/ 1231379 h 1388713"/>
                <a:gd name="connsiteX30" fmla="*/ 1457232 w 2115237"/>
                <a:gd name="connsiteY30" fmla="*/ 1231379 h 1388713"/>
                <a:gd name="connsiteX31" fmla="*/ 1478842 w 2115237"/>
                <a:gd name="connsiteY31" fmla="*/ 1212267 h 1388713"/>
                <a:gd name="connsiteX32" fmla="*/ 1711315 w 2115237"/>
                <a:gd name="connsiteY32" fmla="*/ 998345 h 1388713"/>
                <a:gd name="connsiteX33" fmla="*/ 1943725 w 2115237"/>
                <a:gd name="connsiteY33" fmla="*/ 1212267 h 1388713"/>
                <a:gd name="connsiteX34" fmla="*/ 1965336 w 2115237"/>
                <a:gd name="connsiteY34" fmla="*/ 1231379 h 1388713"/>
                <a:gd name="connsiteX35" fmla="*/ 2093439 w 2115237"/>
                <a:gd name="connsiteY35" fmla="*/ 1231379 h 1388713"/>
                <a:gd name="connsiteX36" fmla="*/ 2115237 w 2115237"/>
                <a:gd name="connsiteY36" fmla="*/ 1209644 h 1388713"/>
                <a:gd name="connsiteX37" fmla="*/ 2115237 w 2115237"/>
                <a:gd name="connsiteY37" fmla="*/ 122607 h 1388713"/>
                <a:gd name="connsiteX38" fmla="*/ 2093439 w 2115237"/>
                <a:gd name="connsiteY38" fmla="*/ 100871 h 1388713"/>
                <a:gd name="connsiteX39" fmla="*/ 692796 w 2115237"/>
                <a:gd name="connsiteY39" fmla="*/ 100871 h 1388713"/>
                <a:gd name="connsiteX40" fmla="*/ 674808 w 2115237"/>
                <a:gd name="connsiteY40" fmla="*/ 110365 h 1388713"/>
                <a:gd name="connsiteX41" fmla="*/ 1871085 w 2115237"/>
                <a:gd name="connsiteY41" fmla="*/ 1231379 h 1388713"/>
                <a:gd name="connsiteX42" fmla="*/ 1713626 w 2115237"/>
                <a:gd name="connsiteY42" fmla="*/ 1388714 h 1388713"/>
                <a:gd name="connsiteX43" fmla="*/ 1556167 w 2115237"/>
                <a:gd name="connsiteY43" fmla="*/ 1231379 h 1388713"/>
                <a:gd name="connsiteX44" fmla="*/ 1713626 w 2115237"/>
                <a:gd name="connsiteY44" fmla="*/ 1074045 h 1388713"/>
                <a:gd name="connsiteX45" fmla="*/ 1871085 w 2115237"/>
                <a:gd name="connsiteY45" fmla="*/ 1231379 h 1388713"/>
                <a:gd name="connsiteX46" fmla="*/ 1792387 w 2115237"/>
                <a:gd name="connsiteY46" fmla="*/ 1231379 h 1388713"/>
                <a:gd name="connsiteX47" fmla="*/ 1713626 w 2115237"/>
                <a:gd name="connsiteY47" fmla="*/ 1310015 h 1388713"/>
                <a:gd name="connsiteX48" fmla="*/ 1634927 w 2115237"/>
                <a:gd name="connsiteY48" fmla="*/ 1231379 h 1388713"/>
                <a:gd name="connsiteX49" fmla="*/ 1713626 w 2115237"/>
                <a:gd name="connsiteY49" fmla="*/ 1152744 h 1388713"/>
                <a:gd name="connsiteX50" fmla="*/ 1792387 w 2115237"/>
                <a:gd name="connsiteY50" fmla="*/ 1231379 h 1388713"/>
                <a:gd name="connsiteX51" fmla="*/ 713969 w 2115237"/>
                <a:gd name="connsiteY51" fmla="*/ 1231379 h 1388713"/>
                <a:gd name="connsiteX52" fmla="*/ 556510 w 2115237"/>
                <a:gd name="connsiteY52" fmla="*/ 1388714 h 1388713"/>
                <a:gd name="connsiteX53" fmla="*/ 399051 w 2115237"/>
                <a:gd name="connsiteY53" fmla="*/ 1231379 h 1388713"/>
                <a:gd name="connsiteX54" fmla="*/ 556510 w 2115237"/>
                <a:gd name="connsiteY54" fmla="*/ 1074045 h 1388713"/>
                <a:gd name="connsiteX55" fmla="*/ 713969 w 2115237"/>
                <a:gd name="connsiteY55" fmla="*/ 1231379 h 1388713"/>
                <a:gd name="connsiteX56" fmla="*/ 635271 w 2115237"/>
                <a:gd name="connsiteY56" fmla="*/ 1231379 h 1388713"/>
                <a:gd name="connsiteX57" fmla="*/ 556510 w 2115237"/>
                <a:gd name="connsiteY57" fmla="*/ 1310015 h 1388713"/>
                <a:gd name="connsiteX58" fmla="*/ 477812 w 2115237"/>
                <a:gd name="connsiteY58" fmla="*/ 1231379 h 1388713"/>
                <a:gd name="connsiteX59" fmla="*/ 556510 w 2115237"/>
                <a:gd name="connsiteY59" fmla="*/ 1152744 h 1388713"/>
                <a:gd name="connsiteX60" fmla="*/ 635271 w 2115237"/>
                <a:gd name="connsiteY60" fmla="*/ 1231379 h 1388713"/>
                <a:gd name="connsiteX61" fmla="*/ 799475 w 2115237"/>
                <a:gd name="connsiteY61" fmla="*/ 917648 h 1388713"/>
                <a:gd name="connsiteX62" fmla="*/ 693046 w 2115237"/>
                <a:gd name="connsiteY62" fmla="*/ 917648 h 1388713"/>
                <a:gd name="connsiteX63" fmla="*/ 690859 w 2115237"/>
                <a:gd name="connsiteY63" fmla="*/ 922332 h 1388713"/>
                <a:gd name="connsiteX64" fmla="*/ 943631 w 2115237"/>
                <a:gd name="connsiteY64" fmla="*/ 1230942 h 1388713"/>
                <a:gd name="connsiteX65" fmla="*/ 945817 w 2115237"/>
                <a:gd name="connsiteY65" fmla="*/ 1231942 h 1388713"/>
                <a:gd name="connsiteX66" fmla="*/ 1039068 w 2115237"/>
                <a:gd name="connsiteY66" fmla="*/ 1231442 h 1388713"/>
                <a:gd name="connsiteX67" fmla="*/ 1053622 w 2115237"/>
                <a:gd name="connsiteY67" fmla="*/ 1225696 h 1388713"/>
                <a:gd name="connsiteX68" fmla="*/ 801786 w 2115237"/>
                <a:gd name="connsiteY68" fmla="*/ 918709 h 1388713"/>
                <a:gd name="connsiteX69" fmla="*/ 799601 w 2115237"/>
                <a:gd name="connsiteY69" fmla="*/ 917648 h 1388713"/>
                <a:gd name="connsiteX70" fmla="*/ 983917 w 2115237"/>
                <a:gd name="connsiteY70" fmla="*/ 917648 h 1388713"/>
                <a:gd name="connsiteX71" fmla="*/ 877424 w 2115237"/>
                <a:gd name="connsiteY71" fmla="*/ 917648 h 1388713"/>
                <a:gd name="connsiteX72" fmla="*/ 875238 w 2115237"/>
                <a:gd name="connsiteY72" fmla="*/ 922332 h 1388713"/>
                <a:gd name="connsiteX73" fmla="*/ 1128010 w 2115237"/>
                <a:gd name="connsiteY73" fmla="*/ 1230942 h 1388713"/>
                <a:gd name="connsiteX74" fmla="*/ 1130196 w 2115237"/>
                <a:gd name="connsiteY74" fmla="*/ 1231942 h 1388713"/>
                <a:gd name="connsiteX75" fmla="*/ 1223447 w 2115237"/>
                <a:gd name="connsiteY75" fmla="*/ 1231442 h 1388713"/>
                <a:gd name="connsiteX76" fmla="*/ 1238001 w 2115237"/>
                <a:gd name="connsiteY76" fmla="*/ 1225696 h 1388713"/>
                <a:gd name="connsiteX77" fmla="*/ 986166 w 2115237"/>
                <a:gd name="connsiteY77" fmla="*/ 918709 h 1388713"/>
                <a:gd name="connsiteX78" fmla="*/ 983980 w 2115237"/>
                <a:gd name="connsiteY78" fmla="*/ 917648 h 1388713"/>
                <a:gd name="connsiteX79" fmla="*/ 1168359 w 2115237"/>
                <a:gd name="connsiteY79" fmla="*/ 917648 h 1388713"/>
                <a:gd name="connsiteX80" fmla="*/ 1061866 w 2115237"/>
                <a:gd name="connsiteY80" fmla="*/ 917648 h 1388713"/>
                <a:gd name="connsiteX81" fmla="*/ 1059680 w 2115237"/>
                <a:gd name="connsiteY81" fmla="*/ 922332 h 1388713"/>
                <a:gd name="connsiteX82" fmla="*/ 1312451 w 2115237"/>
                <a:gd name="connsiteY82" fmla="*/ 1230942 h 1388713"/>
                <a:gd name="connsiteX83" fmla="*/ 1314637 w 2115237"/>
                <a:gd name="connsiteY83" fmla="*/ 1231942 h 1388713"/>
                <a:gd name="connsiteX84" fmla="*/ 1407889 w 2115237"/>
                <a:gd name="connsiteY84" fmla="*/ 1231442 h 1388713"/>
                <a:gd name="connsiteX85" fmla="*/ 1422379 w 2115237"/>
                <a:gd name="connsiteY85" fmla="*/ 1225696 h 1388713"/>
                <a:gd name="connsiteX86" fmla="*/ 1170545 w 2115237"/>
                <a:gd name="connsiteY86" fmla="*/ 918709 h 1388713"/>
                <a:gd name="connsiteX87" fmla="*/ 1168359 w 2115237"/>
                <a:gd name="connsiteY87" fmla="*/ 917648 h 1388713"/>
                <a:gd name="connsiteX88" fmla="*/ 1960839 w 2115237"/>
                <a:gd name="connsiteY88" fmla="*/ 461947 h 1388713"/>
                <a:gd name="connsiteX89" fmla="*/ 1941414 w 2115237"/>
                <a:gd name="connsiteY89" fmla="*/ 428406 h 1388713"/>
                <a:gd name="connsiteX90" fmla="*/ 1922051 w 2115237"/>
                <a:gd name="connsiteY90" fmla="*/ 394803 h 1388713"/>
                <a:gd name="connsiteX91" fmla="*/ 1822430 w 2115237"/>
                <a:gd name="connsiteY91" fmla="*/ 452266 h 1388713"/>
                <a:gd name="connsiteX92" fmla="*/ 1822430 w 2115237"/>
                <a:gd name="connsiteY92" fmla="*/ 337341 h 1388713"/>
                <a:gd name="connsiteX93" fmla="*/ 1744855 w 2115237"/>
                <a:gd name="connsiteY93" fmla="*/ 337341 h 1388713"/>
                <a:gd name="connsiteX94" fmla="*/ 1744855 w 2115237"/>
                <a:gd name="connsiteY94" fmla="*/ 452266 h 1388713"/>
                <a:gd name="connsiteX95" fmla="*/ 1645233 w 2115237"/>
                <a:gd name="connsiteY95" fmla="*/ 394803 h 1388713"/>
                <a:gd name="connsiteX96" fmla="*/ 1606446 w 2115237"/>
                <a:gd name="connsiteY96" fmla="*/ 461947 h 1388713"/>
                <a:gd name="connsiteX97" fmla="*/ 1706068 w 2115237"/>
                <a:gd name="connsiteY97" fmla="*/ 519409 h 1388713"/>
                <a:gd name="connsiteX98" fmla="*/ 1606446 w 2115237"/>
                <a:gd name="connsiteY98" fmla="*/ 576871 h 1388713"/>
                <a:gd name="connsiteX99" fmla="*/ 1625871 w 2115237"/>
                <a:gd name="connsiteY99" fmla="*/ 610474 h 1388713"/>
                <a:gd name="connsiteX100" fmla="*/ 1645233 w 2115237"/>
                <a:gd name="connsiteY100" fmla="*/ 644077 h 1388713"/>
                <a:gd name="connsiteX101" fmla="*/ 1744855 w 2115237"/>
                <a:gd name="connsiteY101" fmla="*/ 586615 h 1388713"/>
                <a:gd name="connsiteX102" fmla="*/ 1744855 w 2115237"/>
                <a:gd name="connsiteY102" fmla="*/ 701540 h 1388713"/>
                <a:gd name="connsiteX103" fmla="*/ 1822430 w 2115237"/>
                <a:gd name="connsiteY103" fmla="*/ 701540 h 1388713"/>
                <a:gd name="connsiteX104" fmla="*/ 1822430 w 2115237"/>
                <a:gd name="connsiteY104" fmla="*/ 586615 h 1388713"/>
                <a:gd name="connsiteX105" fmla="*/ 1921990 w 2115237"/>
                <a:gd name="connsiteY105" fmla="*/ 644077 h 1388713"/>
                <a:gd name="connsiteX106" fmla="*/ 1960776 w 2115237"/>
                <a:gd name="connsiteY106" fmla="*/ 576934 h 1388713"/>
                <a:gd name="connsiteX107" fmla="*/ 1861154 w 2115237"/>
                <a:gd name="connsiteY107" fmla="*/ 519472 h 1388713"/>
                <a:gd name="connsiteX108" fmla="*/ 1960776 w 2115237"/>
                <a:gd name="connsiteY108" fmla="*/ 462009 h 1388713"/>
                <a:gd name="connsiteX109" fmla="*/ 974174 w 2115237"/>
                <a:gd name="connsiteY109" fmla="*/ 0 h 1388713"/>
                <a:gd name="connsiteX110" fmla="*/ 835140 w 2115237"/>
                <a:gd name="connsiteY110" fmla="*/ 0 h 1388713"/>
                <a:gd name="connsiteX111" fmla="*/ 822023 w 2115237"/>
                <a:gd name="connsiteY111" fmla="*/ 13116 h 1388713"/>
                <a:gd name="connsiteX112" fmla="*/ 822023 w 2115237"/>
                <a:gd name="connsiteY112" fmla="*/ 100934 h 1388713"/>
                <a:gd name="connsiteX113" fmla="*/ 987228 w 2115237"/>
                <a:gd name="connsiteY113" fmla="*/ 100934 h 1388713"/>
                <a:gd name="connsiteX114" fmla="*/ 987228 w 2115237"/>
                <a:gd name="connsiteY114" fmla="*/ 13116 h 1388713"/>
                <a:gd name="connsiteX115" fmla="*/ 974111 w 2115237"/>
                <a:gd name="connsiteY115" fmla="*/ 0 h 138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5237" h="1388713">
                  <a:moveTo>
                    <a:pt x="1424690" y="686237"/>
                  </a:moveTo>
                  <a:lnTo>
                    <a:pt x="963119" y="686237"/>
                  </a:lnTo>
                  <a:cubicBezTo>
                    <a:pt x="950002" y="686237"/>
                    <a:pt x="939384" y="675806"/>
                    <a:pt x="939384" y="662940"/>
                  </a:cubicBezTo>
                  <a:lnTo>
                    <a:pt x="939384" y="368071"/>
                  </a:lnTo>
                  <a:cubicBezTo>
                    <a:pt x="939384" y="355204"/>
                    <a:pt x="950064" y="344773"/>
                    <a:pt x="963119" y="344773"/>
                  </a:cubicBezTo>
                  <a:lnTo>
                    <a:pt x="1424690" y="344773"/>
                  </a:lnTo>
                  <a:cubicBezTo>
                    <a:pt x="1437807" y="344773"/>
                    <a:pt x="1448425" y="355204"/>
                    <a:pt x="1448425" y="368071"/>
                  </a:cubicBezTo>
                  <a:lnTo>
                    <a:pt x="1448425" y="662940"/>
                  </a:lnTo>
                  <a:cubicBezTo>
                    <a:pt x="1448425" y="675806"/>
                    <a:pt x="1437807" y="686237"/>
                    <a:pt x="1424690" y="686237"/>
                  </a:cubicBezTo>
                  <a:close/>
                  <a:moveTo>
                    <a:pt x="425034" y="654695"/>
                  </a:moveTo>
                  <a:lnTo>
                    <a:pt x="623091" y="354080"/>
                  </a:lnTo>
                  <a:cubicBezTo>
                    <a:pt x="626839" y="348271"/>
                    <a:pt x="633397" y="344773"/>
                    <a:pt x="640330" y="344773"/>
                  </a:cubicBezTo>
                  <a:lnTo>
                    <a:pt x="825958" y="344773"/>
                  </a:lnTo>
                  <a:cubicBezTo>
                    <a:pt x="837326" y="344773"/>
                    <a:pt x="846570" y="353893"/>
                    <a:pt x="846570" y="365198"/>
                  </a:cubicBezTo>
                  <a:lnTo>
                    <a:pt x="846570" y="665813"/>
                  </a:lnTo>
                  <a:cubicBezTo>
                    <a:pt x="846570" y="677056"/>
                    <a:pt x="837389" y="686175"/>
                    <a:pt x="825958" y="686175"/>
                  </a:cubicBezTo>
                  <a:lnTo>
                    <a:pt x="442273" y="686175"/>
                  </a:lnTo>
                  <a:cubicBezTo>
                    <a:pt x="425908" y="686175"/>
                    <a:pt x="416102" y="668249"/>
                    <a:pt x="425034" y="654695"/>
                  </a:cubicBezTo>
                  <a:close/>
                  <a:moveTo>
                    <a:pt x="674808" y="110365"/>
                  </a:moveTo>
                  <a:lnTo>
                    <a:pt x="248837" y="735830"/>
                  </a:lnTo>
                  <a:cubicBezTo>
                    <a:pt x="246651" y="738953"/>
                    <a:pt x="243715" y="741513"/>
                    <a:pt x="240342" y="743137"/>
                  </a:cubicBezTo>
                  <a:lnTo>
                    <a:pt x="12305" y="853378"/>
                  </a:lnTo>
                  <a:cubicBezTo>
                    <a:pt x="4747" y="857000"/>
                    <a:pt x="0" y="864620"/>
                    <a:pt x="0" y="872989"/>
                  </a:cubicBezTo>
                  <a:lnTo>
                    <a:pt x="0" y="1209644"/>
                  </a:lnTo>
                  <a:cubicBezTo>
                    <a:pt x="0" y="1221636"/>
                    <a:pt x="9744" y="1231379"/>
                    <a:pt x="21736" y="1231379"/>
                  </a:cubicBezTo>
                  <a:lnTo>
                    <a:pt x="301615" y="1231379"/>
                  </a:lnTo>
                  <a:cubicBezTo>
                    <a:pt x="312608" y="1231379"/>
                    <a:pt x="322351" y="1223197"/>
                    <a:pt x="323163" y="1212267"/>
                  </a:cubicBezTo>
                  <a:cubicBezTo>
                    <a:pt x="332907" y="1092533"/>
                    <a:pt x="433216" y="998345"/>
                    <a:pt x="555573" y="998345"/>
                  </a:cubicBezTo>
                  <a:cubicBezTo>
                    <a:pt x="677930" y="998345"/>
                    <a:pt x="778302" y="1092533"/>
                    <a:pt x="788046" y="1212267"/>
                  </a:cubicBezTo>
                  <a:cubicBezTo>
                    <a:pt x="788920" y="1223260"/>
                    <a:pt x="798663" y="1231379"/>
                    <a:pt x="809656" y="1231379"/>
                  </a:cubicBezTo>
                  <a:lnTo>
                    <a:pt x="1457232" y="1231379"/>
                  </a:lnTo>
                  <a:cubicBezTo>
                    <a:pt x="1468287" y="1231379"/>
                    <a:pt x="1477968" y="1223197"/>
                    <a:pt x="1478842" y="1212267"/>
                  </a:cubicBezTo>
                  <a:cubicBezTo>
                    <a:pt x="1488586" y="1092533"/>
                    <a:pt x="1588958" y="998345"/>
                    <a:pt x="1711315" y="998345"/>
                  </a:cubicBezTo>
                  <a:cubicBezTo>
                    <a:pt x="1833672" y="998345"/>
                    <a:pt x="1933981" y="1092533"/>
                    <a:pt x="1943725" y="1212267"/>
                  </a:cubicBezTo>
                  <a:cubicBezTo>
                    <a:pt x="1944600" y="1223260"/>
                    <a:pt x="1954343" y="1231379"/>
                    <a:pt x="1965336" y="1231379"/>
                  </a:cubicBezTo>
                  <a:lnTo>
                    <a:pt x="2093439" y="1231379"/>
                  </a:lnTo>
                  <a:cubicBezTo>
                    <a:pt x="2105494" y="1231379"/>
                    <a:pt x="2115237" y="1221636"/>
                    <a:pt x="2115237" y="1209644"/>
                  </a:cubicBezTo>
                  <a:lnTo>
                    <a:pt x="2115237" y="122607"/>
                  </a:lnTo>
                  <a:cubicBezTo>
                    <a:pt x="2115237" y="110615"/>
                    <a:pt x="2105494" y="100871"/>
                    <a:pt x="2093439" y="100871"/>
                  </a:cubicBezTo>
                  <a:lnTo>
                    <a:pt x="692796" y="100871"/>
                  </a:lnTo>
                  <a:cubicBezTo>
                    <a:pt x="685613" y="100871"/>
                    <a:pt x="678868" y="104431"/>
                    <a:pt x="674808" y="110365"/>
                  </a:cubicBezTo>
                  <a:close/>
                  <a:moveTo>
                    <a:pt x="1871085" y="1231379"/>
                  </a:moveTo>
                  <a:cubicBezTo>
                    <a:pt x="1871085" y="1318260"/>
                    <a:pt x="1800631" y="1388714"/>
                    <a:pt x="1713626" y="1388714"/>
                  </a:cubicBezTo>
                  <a:cubicBezTo>
                    <a:pt x="1626621" y="1388714"/>
                    <a:pt x="1556167" y="1318260"/>
                    <a:pt x="1556167" y="1231379"/>
                  </a:cubicBezTo>
                  <a:cubicBezTo>
                    <a:pt x="1556167" y="1144499"/>
                    <a:pt x="1626621" y="1074045"/>
                    <a:pt x="1713626" y="1074045"/>
                  </a:cubicBezTo>
                  <a:cubicBezTo>
                    <a:pt x="1800631" y="1074045"/>
                    <a:pt x="1871085" y="1144499"/>
                    <a:pt x="1871085" y="1231379"/>
                  </a:cubicBezTo>
                  <a:close/>
                  <a:moveTo>
                    <a:pt x="1792387" y="1231379"/>
                  </a:moveTo>
                  <a:cubicBezTo>
                    <a:pt x="1792387" y="1274851"/>
                    <a:pt x="1757098" y="1310015"/>
                    <a:pt x="1713626" y="1310015"/>
                  </a:cubicBezTo>
                  <a:cubicBezTo>
                    <a:pt x="1670154" y="1310015"/>
                    <a:pt x="1634927" y="1274788"/>
                    <a:pt x="1634927" y="1231379"/>
                  </a:cubicBezTo>
                  <a:cubicBezTo>
                    <a:pt x="1634927" y="1187970"/>
                    <a:pt x="1670154" y="1152744"/>
                    <a:pt x="1713626" y="1152744"/>
                  </a:cubicBezTo>
                  <a:cubicBezTo>
                    <a:pt x="1757098" y="1152744"/>
                    <a:pt x="1792387" y="1187970"/>
                    <a:pt x="1792387" y="1231379"/>
                  </a:cubicBezTo>
                  <a:close/>
                  <a:moveTo>
                    <a:pt x="713969" y="1231379"/>
                  </a:moveTo>
                  <a:cubicBezTo>
                    <a:pt x="713969" y="1318260"/>
                    <a:pt x="643453" y="1388714"/>
                    <a:pt x="556510" y="1388714"/>
                  </a:cubicBezTo>
                  <a:cubicBezTo>
                    <a:pt x="469567" y="1388714"/>
                    <a:pt x="399051" y="1318260"/>
                    <a:pt x="399051" y="1231379"/>
                  </a:cubicBezTo>
                  <a:cubicBezTo>
                    <a:pt x="399051" y="1144499"/>
                    <a:pt x="469505" y="1074045"/>
                    <a:pt x="556510" y="1074045"/>
                  </a:cubicBezTo>
                  <a:cubicBezTo>
                    <a:pt x="643515" y="1074045"/>
                    <a:pt x="713969" y="1144499"/>
                    <a:pt x="713969" y="1231379"/>
                  </a:cubicBezTo>
                  <a:close/>
                  <a:moveTo>
                    <a:pt x="635271" y="1231379"/>
                  </a:moveTo>
                  <a:cubicBezTo>
                    <a:pt x="635271" y="1274851"/>
                    <a:pt x="599982" y="1310015"/>
                    <a:pt x="556510" y="1310015"/>
                  </a:cubicBezTo>
                  <a:cubicBezTo>
                    <a:pt x="513038" y="1310015"/>
                    <a:pt x="477812" y="1274788"/>
                    <a:pt x="477812" y="1231379"/>
                  </a:cubicBezTo>
                  <a:cubicBezTo>
                    <a:pt x="477812" y="1187970"/>
                    <a:pt x="513101" y="1152744"/>
                    <a:pt x="556510" y="1152744"/>
                  </a:cubicBezTo>
                  <a:cubicBezTo>
                    <a:pt x="599919" y="1152744"/>
                    <a:pt x="635271" y="1187970"/>
                    <a:pt x="635271" y="1231379"/>
                  </a:cubicBezTo>
                  <a:close/>
                  <a:moveTo>
                    <a:pt x="799475" y="917648"/>
                  </a:moveTo>
                  <a:lnTo>
                    <a:pt x="693046" y="917648"/>
                  </a:lnTo>
                  <a:cubicBezTo>
                    <a:pt x="690610" y="917648"/>
                    <a:pt x="689298" y="920459"/>
                    <a:pt x="690859" y="922332"/>
                  </a:cubicBezTo>
                  <a:lnTo>
                    <a:pt x="943631" y="1230942"/>
                  </a:lnTo>
                  <a:cubicBezTo>
                    <a:pt x="944131" y="1231567"/>
                    <a:pt x="945005" y="1231942"/>
                    <a:pt x="945817" y="1231942"/>
                  </a:cubicBezTo>
                  <a:lnTo>
                    <a:pt x="1039068" y="1231442"/>
                  </a:lnTo>
                  <a:cubicBezTo>
                    <a:pt x="1041504" y="1231442"/>
                    <a:pt x="1055183" y="1227569"/>
                    <a:pt x="1053622" y="1225696"/>
                  </a:cubicBezTo>
                  <a:lnTo>
                    <a:pt x="801786" y="918709"/>
                  </a:lnTo>
                  <a:cubicBezTo>
                    <a:pt x="801287" y="918023"/>
                    <a:pt x="800413" y="917648"/>
                    <a:pt x="799601" y="917648"/>
                  </a:cubicBezTo>
                  <a:close/>
                  <a:moveTo>
                    <a:pt x="983917" y="917648"/>
                  </a:moveTo>
                  <a:lnTo>
                    <a:pt x="877424" y="917648"/>
                  </a:lnTo>
                  <a:cubicBezTo>
                    <a:pt x="874989" y="917648"/>
                    <a:pt x="873677" y="920459"/>
                    <a:pt x="875238" y="922332"/>
                  </a:cubicBezTo>
                  <a:lnTo>
                    <a:pt x="1128010" y="1230942"/>
                  </a:lnTo>
                  <a:cubicBezTo>
                    <a:pt x="1128510" y="1231567"/>
                    <a:pt x="1129322" y="1231942"/>
                    <a:pt x="1130196" y="1231942"/>
                  </a:cubicBezTo>
                  <a:lnTo>
                    <a:pt x="1223447" y="1231442"/>
                  </a:lnTo>
                  <a:cubicBezTo>
                    <a:pt x="1225883" y="1231442"/>
                    <a:pt x="1239500" y="1227569"/>
                    <a:pt x="1238001" y="1225696"/>
                  </a:cubicBezTo>
                  <a:lnTo>
                    <a:pt x="986166" y="918709"/>
                  </a:lnTo>
                  <a:cubicBezTo>
                    <a:pt x="985666" y="918023"/>
                    <a:pt x="984792" y="917648"/>
                    <a:pt x="983980" y="917648"/>
                  </a:cubicBezTo>
                  <a:close/>
                  <a:moveTo>
                    <a:pt x="1168359" y="917648"/>
                  </a:moveTo>
                  <a:lnTo>
                    <a:pt x="1061866" y="917648"/>
                  </a:lnTo>
                  <a:cubicBezTo>
                    <a:pt x="1059430" y="917648"/>
                    <a:pt x="1058119" y="920459"/>
                    <a:pt x="1059680" y="922332"/>
                  </a:cubicBezTo>
                  <a:lnTo>
                    <a:pt x="1312451" y="1230942"/>
                  </a:lnTo>
                  <a:cubicBezTo>
                    <a:pt x="1312952" y="1231567"/>
                    <a:pt x="1313764" y="1231942"/>
                    <a:pt x="1314637" y="1231942"/>
                  </a:cubicBezTo>
                  <a:lnTo>
                    <a:pt x="1407889" y="1231442"/>
                  </a:lnTo>
                  <a:cubicBezTo>
                    <a:pt x="1410325" y="1231442"/>
                    <a:pt x="1423941" y="1227569"/>
                    <a:pt x="1422379" y="1225696"/>
                  </a:cubicBezTo>
                  <a:lnTo>
                    <a:pt x="1170545" y="918709"/>
                  </a:lnTo>
                  <a:cubicBezTo>
                    <a:pt x="1170045" y="918023"/>
                    <a:pt x="1169233" y="917648"/>
                    <a:pt x="1168359" y="917648"/>
                  </a:cubicBezTo>
                  <a:close/>
                  <a:moveTo>
                    <a:pt x="1960839" y="461947"/>
                  </a:moveTo>
                  <a:lnTo>
                    <a:pt x="1941414" y="428406"/>
                  </a:lnTo>
                  <a:lnTo>
                    <a:pt x="1922051" y="394803"/>
                  </a:lnTo>
                  <a:lnTo>
                    <a:pt x="1822430" y="452266"/>
                  </a:lnTo>
                  <a:lnTo>
                    <a:pt x="1822430" y="337341"/>
                  </a:lnTo>
                  <a:lnTo>
                    <a:pt x="1744855" y="337341"/>
                  </a:lnTo>
                  <a:lnTo>
                    <a:pt x="1744855" y="452266"/>
                  </a:lnTo>
                  <a:lnTo>
                    <a:pt x="1645233" y="394803"/>
                  </a:lnTo>
                  <a:lnTo>
                    <a:pt x="1606446" y="461947"/>
                  </a:lnTo>
                  <a:lnTo>
                    <a:pt x="1706068" y="519409"/>
                  </a:lnTo>
                  <a:lnTo>
                    <a:pt x="1606446" y="576871"/>
                  </a:lnTo>
                  <a:lnTo>
                    <a:pt x="1625871" y="610474"/>
                  </a:lnTo>
                  <a:lnTo>
                    <a:pt x="1645233" y="644077"/>
                  </a:lnTo>
                  <a:lnTo>
                    <a:pt x="1744855" y="586615"/>
                  </a:lnTo>
                  <a:lnTo>
                    <a:pt x="1744855" y="701540"/>
                  </a:lnTo>
                  <a:lnTo>
                    <a:pt x="1822430" y="701540"/>
                  </a:lnTo>
                  <a:lnTo>
                    <a:pt x="1822430" y="586615"/>
                  </a:lnTo>
                  <a:lnTo>
                    <a:pt x="1921990" y="644077"/>
                  </a:lnTo>
                  <a:lnTo>
                    <a:pt x="1960776" y="576934"/>
                  </a:lnTo>
                  <a:lnTo>
                    <a:pt x="1861154" y="519472"/>
                  </a:lnTo>
                  <a:lnTo>
                    <a:pt x="1960776" y="462009"/>
                  </a:lnTo>
                  <a:close/>
                  <a:moveTo>
                    <a:pt x="974174" y="0"/>
                  </a:moveTo>
                  <a:lnTo>
                    <a:pt x="835140" y="0"/>
                  </a:lnTo>
                  <a:cubicBezTo>
                    <a:pt x="827895" y="0"/>
                    <a:pt x="822023" y="5871"/>
                    <a:pt x="822023" y="13116"/>
                  </a:cubicBezTo>
                  <a:lnTo>
                    <a:pt x="822023" y="100934"/>
                  </a:lnTo>
                  <a:lnTo>
                    <a:pt x="987228" y="100934"/>
                  </a:lnTo>
                  <a:lnTo>
                    <a:pt x="987228" y="13116"/>
                  </a:lnTo>
                  <a:cubicBezTo>
                    <a:pt x="987228" y="5871"/>
                    <a:pt x="981356" y="0"/>
                    <a:pt x="974111" y="0"/>
                  </a:cubicBezTo>
                  <a:close/>
                </a:path>
              </a:pathLst>
            </a:custGeom>
            <a:noFill/>
            <a:ln w="9525" cap="flat">
              <a:solidFill>
                <a:srgbClr val="12439A"/>
              </a:solidFill>
              <a:prstDash val="solid"/>
              <a:miter/>
            </a:ln>
          </p:spPr>
          <p:txBody>
            <a:bodyPr rtlCol="0" anchor="ctr"/>
            <a:lstStyle/>
            <a:p>
              <a:endParaRPr lang="nl-NL" dirty="0"/>
            </a:p>
          </p:txBody>
        </p:sp>
        <p:sp>
          <p:nvSpPr>
            <p:cNvPr id="57" name="Vrije vorm: vorm 56">
              <a:extLst>
                <a:ext uri="{FF2B5EF4-FFF2-40B4-BE49-F238E27FC236}">
                  <a16:creationId xmlns:a16="http://schemas.microsoft.com/office/drawing/2014/main" id="{7D247FEC-65DA-A3D8-5E00-A63B1573EF87}"/>
                </a:ext>
              </a:extLst>
            </p:cNvPr>
            <p:cNvSpPr/>
            <p:nvPr/>
          </p:nvSpPr>
          <p:spPr>
            <a:xfrm>
              <a:off x="-9488500" y="2104464"/>
              <a:ext cx="968801" cy="1216639"/>
            </a:xfrm>
            <a:custGeom>
              <a:avLst/>
              <a:gdLst>
                <a:gd name="connsiteX0" fmla="*/ 968802 w 968801"/>
                <a:gd name="connsiteY0" fmla="*/ 1216639 h 1216639"/>
                <a:gd name="connsiteX1" fmla="*/ 545642 w 968801"/>
                <a:gd name="connsiteY1" fmla="*/ 698229 h 1216639"/>
                <a:gd name="connsiteX2" fmla="*/ 836576 w 968801"/>
                <a:gd name="connsiteY2" fmla="*/ 352207 h 1216639"/>
                <a:gd name="connsiteX3" fmla="*/ 484370 w 968801"/>
                <a:gd name="connsiteY3" fmla="*/ 0 h 1216639"/>
                <a:gd name="connsiteX4" fmla="*/ 132163 w 968801"/>
                <a:gd name="connsiteY4" fmla="*/ 352207 h 1216639"/>
                <a:gd name="connsiteX5" fmla="*/ 423160 w 968801"/>
                <a:gd name="connsiteY5" fmla="*/ 698229 h 1216639"/>
                <a:gd name="connsiteX6" fmla="*/ 0 w 968801"/>
                <a:gd name="connsiteY6" fmla="*/ 1216639 h 12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01" h="1216639">
                  <a:moveTo>
                    <a:pt x="968802" y="1216639"/>
                  </a:moveTo>
                  <a:cubicBezTo>
                    <a:pt x="917086" y="942569"/>
                    <a:pt x="751382" y="733207"/>
                    <a:pt x="545642" y="698229"/>
                  </a:cubicBezTo>
                  <a:cubicBezTo>
                    <a:pt x="710846" y="669124"/>
                    <a:pt x="836576" y="525718"/>
                    <a:pt x="836576" y="352207"/>
                  </a:cubicBezTo>
                  <a:cubicBezTo>
                    <a:pt x="836576" y="157709"/>
                    <a:pt x="678867" y="0"/>
                    <a:pt x="484370" y="0"/>
                  </a:cubicBezTo>
                  <a:cubicBezTo>
                    <a:pt x="289872" y="0"/>
                    <a:pt x="132163" y="157709"/>
                    <a:pt x="132163" y="352207"/>
                  </a:cubicBezTo>
                  <a:cubicBezTo>
                    <a:pt x="132163" y="525718"/>
                    <a:pt x="257956" y="669124"/>
                    <a:pt x="423160" y="698229"/>
                  </a:cubicBezTo>
                  <a:cubicBezTo>
                    <a:pt x="217357" y="733207"/>
                    <a:pt x="51716" y="942569"/>
                    <a:pt x="0" y="1216639"/>
                  </a:cubicBezTo>
                </a:path>
              </a:pathLst>
            </a:custGeom>
            <a:noFill/>
            <a:ln w="9525" cap="flat">
              <a:solidFill>
                <a:srgbClr val="12439A"/>
              </a:solidFill>
              <a:prstDash val="solid"/>
              <a:miter/>
            </a:ln>
          </p:spPr>
          <p:txBody>
            <a:bodyPr rtlCol="0" anchor="ctr"/>
            <a:lstStyle/>
            <a:p>
              <a:endParaRPr lang="nl-NL" dirty="0"/>
            </a:p>
          </p:txBody>
        </p:sp>
        <p:sp>
          <p:nvSpPr>
            <p:cNvPr id="58" name="Vrije vorm: vorm 57">
              <a:extLst>
                <a:ext uri="{FF2B5EF4-FFF2-40B4-BE49-F238E27FC236}">
                  <a16:creationId xmlns:a16="http://schemas.microsoft.com/office/drawing/2014/main" id="{66472486-534C-5E4B-DBD1-451FADD0FBC7}"/>
                </a:ext>
              </a:extLst>
            </p:cNvPr>
            <p:cNvSpPr/>
            <p:nvPr/>
          </p:nvSpPr>
          <p:spPr>
            <a:xfrm>
              <a:off x="-9506363" y="2352489"/>
              <a:ext cx="111676" cy="223415"/>
            </a:xfrm>
            <a:custGeom>
              <a:avLst/>
              <a:gdLst>
                <a:gd name="connsiteX0" fmla="*/ 87193 w 111676"/>
                <a:gd name="connsiteY0" fmla="*/ 2811 h 223415"/>
                <a:gd name="connsiteX1" fmla="*/ 0 w 111676"/>
                <a:gd name="connsiteY1" fmla="*/ 111739 h 223415"/>
                <a:gd name="connsiteX2" fmla="*/ 111677 w 111676"/>
                <a:gd name="connsiteY2" fmla="*/ 223416 h 223415"/>
                <a:gd name="connsiteX3" fmla="*/ 111677 w 111676"/>
                <a:gd name="connsiteY3" fmla="*/ 0 h 223415"/>
                <a:gd name="connsiteX4" fmla="*/ 87130 w 111676"/>
                <a:gd name="connsiteY4" fmla="*/ 2811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87193" y="2811"/>
                  </a:moveTo>
                  <a:cubicBezTo>
                    <a:pt x="37288" y="13991"/>
                    <a:pt x="0" y="58462"/>
                    <a:pt x="0" y="111739"/>
                  </a:cubicBezTo>
                  <a:cubicBezTo>
                    <a:pt x="0" y="173449"/>
                    <a:pt x="50030" y="223416"/>
                    <a:pt x="111677" y="223416"/>
                  </a:cubicBezTo>
                  <a:lnTo>
                    <a:pt x="111677" y="0"/>
                  </a:lnTo>
                  <a:cubicBezTo>
                    <a:pt x="103245" y="0"/>
                    <a:pt x="95063" y="999"/>
                    <a:pt x="87130" y="2811"/>
                  </a:cubicBezTo>
                </a:path>
              </a:pathLst>
            </a:custGeom>
            <a:noFill/>
            <a:ln w="9525" cap="flat">
              <a:solidFill>
                <a:srgbClr val="12439A"/>
              </a:solidFill>
              <a:prstDash val="solid"/>
              <a:miter/>
            </a:ln>
          </p:spPr>
          <p:txBody>
            <a:bodyPr rtlCol="0" anchor="ctr"/>
            <a:lstStyle/>
            <a:p>
              <a:endParaRPr lang="nl-NL" dirty="0"/>
            </a:p>
          </p:txBody>
        </p:sp>
        <p:sp>
          <p:nvSpPr>
            <p:cNvPr id="59" name="Vrije vorm: vorm 58">
              <a:extLst>
                <a:ext uri="{FF2B5EF4-FFF2-40B4-BE49-F238E27FC236}">
                  <a16:creationId xmlns:a16="http://schemas.microsoft.com/office/drawing/2014/main" id="{BB8B0F8F-1343-FEDD-B178-58CF5DF08E3D}"/>
                </a:ext>
              </a:extLst>
            </p:cNvPr>
            <p:cNvSpPr/>
            <p:nvPr/>
          </p:nvSpPr>
          <p:spPr>
            <a:xfrm>
              <a:off x="-9419170" y="2060680"/>
              <a:ext cx="830829" cy="296492"/>
            </a:xfrm>
            <a:custGeom>
              <a:avLst/>
              <a:gdLst>
                <a:gd name="connsiteX0" fmla="*/ 0 w 830829"/>
                <a:gd name="connsiteY0" fmla="*/ 294619 h 296492"/>
                <a:gd name="connsiteX1" fmla="*/ 415103 w 830829"/>
                <a:gd name="connsiteY1" fmla="*/ 0 h 296492"/>
                <a:gd name="connsiteX2" fmla="*/ 830830 w 830829"/>
                <a:gd name="connsiteY2" fmla="*/ 296493 h 296492"/>
              </a:gdLst>
              <a:ahLst/>
              <a:cxnLst>
                <a:cxn ang="0">
                  <a:pos x="connsiteX0" y="connsiteY0"/>
                </a:cxn>
                <a:cxn ang="0">
                  <a:pos x="connsiteX1" y="connsiteY1"/>
                </a:cxn>
                <a:cxn ang="0">
                  <a:pos x="connsiteX2" y="connsiteY2"/>
                </a:cxn>
              </a:cxnLst>
              <a:rect l="l" t="t" r="r" b="b"/>
              <a:pathLst>
                <a:path w="830829" h="296492">
                  <a:moveTo>
                    <a:pt x="0" y="294619"/>
                  </a:moveTo>
                  <a:cubicBezTo>
                    <a:pt x="59961" y="123107"/>
                    <a:pt x="223104" y="0"/>
                    <a:pt x="415103" y="0"/>
                  </a:cubicBezTo>
                  <a:cubicBezTo>
                    <a:pt x="607102" y="0"/>
                    <a:pt x="771431" y="123981"/>
                    <a:pt x="830830" y="296493"/>
                  </a:cubicBezTo>
                </a:path>
              </a:pathLst>
            </a:custGeom>
            <a:noFill/>
            <a:ln w="9525" cap="flat">
              <a:solidFill>
                <a:srgbClr val="12439A"/>
              </a:solidFill>
              <a:prstDash val="solid"/>
              <a:miter/>
            </a:ln>
          </p:spPr>
          <p:txBody>
            <a:bodyPr rtlCol="0" anchor="ctr"/>
            <a:lstStyle/>
            <a:p>
              <a:endParaRPr lang="nl-NL" dirty="0"/>
            </a:p>
          </p:txBody>
        </p:sp>
        <p:sp>
          <p:nvSpPr>
            <p:cNvPr id="60" name="Vrije vorm: vorm 59">
              <a:extLst>
                <a:ext uri="{FF2B5EF4-FFF2-40B4-BE49-F238E27FC236}">
                  <a16:creationId xmlns:a16="http://schemas.microsoft.com/office/drawing/2014/main" id="{1B3B7CF8-25A8-316D-A9AB-90345E895624}"/>
                </a:ext>
              </a:extLst>
            </p:cNvPr>
            <p:cNvSpPr/>
            <p:nvPr/>
          </p:nvSpPr>
          <p:spPr>
            <a:xfrm>
              <a:off x="-8620194" y="2352489"/>
              <a:ext cx="111676" cy="223415"/>
            </a:xfrm>
            <a:custGeom>
              <a:avLst/>
              <a:gdLst>
                <a:gd name="connsiteX0" fmla="*/ 31854 w 111676"/>
                <a:gd name="connsiteY0" fmla="*/ 4684 h 223415"/>
                <a:gd name="connsiteX1" fmla="*/ 0 w 111676"/>
                <a:gd name="connsiteY1" fmla="*/ 0 h 223415"/>
                <a:gd name="connsiteX2" fmla="*/ 0 w 111676"/>
                <a:gd name="connsiteY2" fmla="*/ 223416 h 223415"/>
                <a:gd name="connsiteX3" fmla="*/ 111677 w 111676"/>
                <a:gd name="connsiteY3" fmla="*/ 111739 h 223415"/>
                <a:gd name="connsiteX4" fmla="*/ 31854 w 111676"/>
                <a:gd name="connsiteY4" fmla="*/ 4747 h 2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6" h="223415">
                  <a:moveTo>
                    <a:pt x="31854" y="4684"/>
                  </a:moveTo>
                  <a:cubicBezTo>
                    <a:pt x="21736" y="1686"/>
                    <a:pt x="11055" y="0"/>
                    <a:pt x="0" y="0"/>
                  </a:cubicBezTo>
                  <a:lnTo>
                    <a:pt x="0" y="223416"/>
                  </a:lnTo>
                  <a:cubicBezTo>
                    <a:pt x="61710" y="223416"/>
                    <a:pt x="111677" y="173386"/>
                    <a:pt x="111677" y="111739"/>
                  </a:cubicBezTo>
                  <a:cubicBezTo>
                    <a:pt x="111677" y="61147"/>
                    <a:pt x="78011" y="18425"/>
                    <a:pt x="31854" y="4747"/>
                  </a:cubicBezTo>
                </a:path>
              </a:pathLst>
            </a:custGeom>
            <a:noFill/>
            <a:ln w="9525" cap="flat">
              <a:solidFill>
                <a:srgbClr val="12439A"/>
              </a:solidFill>
              <a:prstDash val="solid"/>
              <a:miter/>
            </a:ln>
          </p:spPr>
          <p:txBody>
            <a:bodyPr rtlCol="0" anchor="ctr"/>
            <a:lstStyle/>
            <a:p>
              <a:endParaRPr lang="nl-NL" dirty="0"/>
            </a:p>
          </p:txBody>
        </p:sp>
        <p:sp>
          <p:nvSpPr>
            <p:cNvPr id="61" name="Vrije vorm: vorm 60">
              <a:extLst>
                <a:ext uri="{FF2B5EF4-FFF2-40B4-BE49-F238E27FC236}">
                  <a16:creationId xmlns:a16="http://schemas.microsoft.com/office/drawing/2014/main" id="{6CCB9F34-5ADB-D98B-D0E2-667EF69EE997}"/>
                </a:ext>
              </a:extLst>
            </p:cNvPr>
            <p:cNvSpPr/>
            <p:nvPr/>
          </p:nvSpPr>
          <p:spPr>
            <a:xfrm>
              <a:off x="-8947917" y="2576654"/>
              <a:ext cx="346440" cy="282189"/>
            </a:xfrm>
            <a:custGeom>
              <a:avLst/>
              <a:gdLst>
                <a:gd name="connsiteX0" fmla="*/ 346023 w 346440"/>
                <a:gd name="connsiteY0" fmla="*/ 0 h 282189"/>
                <a:gd name="connsiteX1" fmla="*/ 260642 w 346440"/>
                <a:gd name="connsiteY1" fmla="*/ 200306 h 282189"/>
                <a:gd name="connsiteX2" fmla="*/ 0 w 346440"/>
                <a:gd name="connsiteY2" fmla="*/ 282190 h 282189"/>
              </a:gdLst>
              <a:ahLst/>
              <a:cxnLst>
                <a:cxn ang="0">
                  <a:pos x="connsiteX0" y="connsiteY0"/>
                </a:cxn>
                <a:cxn ang="0">
                  <a:pos x="connsiteX1" y="connsiteY1"/>
                </a:cxn>
                <a:cxn ang="0">
                  <a:pos x="connsiteX2" y="connsiteY2"/>
                </a:cxn>
              </a:cxnLst>
              <a:rect l="l" t="t" r="r" b="b"/>
              <a:pathLst>
                <a:path w="346440" h="282189">
                  <a:moveTo>
                    <a:pt x="346023" y="0"/>
                  </a:moveTo>
                  <a:cubicBezTo>
                    <a:pt x="346023" y="0"/>
                    <a:pt x="357453" y="125855"/>
                    <a:pt x="260642" y="200306"/>
                  </a:cubicBezTo>
                  <a:cubicBezTo>
                    <a:pt x="163830" y="274757"/>
                    <a:pt x="0" y="282190"/>
                    <a:pt x="0" y="282190"/>
                  </a:cubicBezTo>
                </a:path>
              </a:pathLst>
            </a:custGeom>
            <a:noFill/>
            <a:ln w="9525" cap="flat">
              <a:solidFill>
                <a:srgbClr val="12439A"/>
              </a:solidFill>
              <a:prstDash val="solid"/>
              <a:miter/>
            </a:ln>
          </p:spPr>
          <p:txBody>
            <a:bodyPr rtlCol="0" anchor="ctr"/>
            <a:lstStyle/>
            <a:p>
              <a:endParaRPr lang="nl-NL" dirty="0"/>
            </a:p>
          </p:txBody>
        </p:sp>
        <p:sp>
          <p:nvSpPr>
            <p:cNvPr id="62" name="Vrije vorm: vorm 61">
              <a:extLst>
                <a:ext uri="{FF2B5EF4-FFF2-40B4-BE49-F238E27FC236}">
                  <a16:creationId xmlns:a16="http://schemas.microsoft.com/office/drawing/2014/main" id="{E7B67967-1A54-45D7-13AE-DD0C24F788D8}"/>
                </a:ext>
              </a:extLst>
            </p:cNvPr>
            <p:cNvSpPr/>
            <p:nvPr/>
          </p:nvSpPr>
          <p:spPr>
            <a:xfrm>
              <a:off x="-9067026" y="2821681"/>
              <a:ext cx="119171" cy="74451"/>
            </a:xfrm>
            <a:custGeom>
              <a:avLst/>
              <a:gdLst>
                <a:gd name="connsiteX0" fmla="*/ 119172 w 119171"/>
                <a:gd name="connsiteY0" fmla="*/ 37226 h 74451"/>
                <a:gd name="connsiteX1" fmla="*/ 59586 w 119171"/>
                <a:gd name="connsiteY1" fmla="*/ 74451 h 74451"/>
                <a:gd name="connsiteX2" fmla="*/ 0 w 119171"/>
                <a:gd name="connsiteY2" fmla="*/ 37226 h 74451"/>
                <a:gd name="connsiteX3" fmla="*/ 59586 w 119171"/>
                <a:gd name="connsiteY3" fmla="*/ 0 h 74451"/>
                <a:gd name="connsiteX4" fmla="*/ 119172 w 119171"/>
                <a:gd name="connsiteY4" fmla="*/ 37226 h 74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71" h="74451">
                  <a:moveTo>
                    <a:pt x="119172" y="37226"/>
                  </a:moveTo>
                  <a:cubicBezTo>
                    <a:pt x="119172" y="57785"/>
                    <a:pt x="92494" y="74451"/>
                    <a:pt x="59586" y="74451"/>
                  </a:cubicBezTo>
                  <a:cubicBezTo>
                    <a:pt x="26678" y="74451"/>
                    <a:pt x="0" y="57785"/>
                    <a:pt x="0" y="37226"/>
                  </a:cubicBezTo>
                  <a:cubicBezTo>
                    <a:pt x="0" y="16666"/>
                    <a:pt x="26678" y="0"/>
                    <a:pt x="59586" y="0"/>
                  </a:cubicBezTo>
                  <a:cubicBezTo>
                    <a:pt x="92494" y="0"/>
                    <a:pt x="119172" y="16667"/>
                    <a:pt x="119172" y="37226"/>
                  </a:cubicBezTo>
                  <a:close/>
                </a:path>
              </a:pathLst>
            </a:custGeom>
            <a:noFill/>
            <a:ln w="9525" cap="flat">
              <a:solidFill>
                <a:srgbClr val="12439A"/>
              </a:solidFill>
              <a:prstDash val="solid"/>
              <a:miter/>
            </a:ln>
          </p:spPr>
          <p:txBody>
            <a:bodyPr rtlCol="0" anchor="ctr"/>
            <a:lstStyle/>
            <a:p>
              <a:endParaRPr lang="nl-NL" dirty="0"/>
            </a:p>
          </p:txBody>
        </p:sp>
        <p:sp>
          <p:nvSpPr>
            <p:cNvPr id="63" name="Vrije vorm: vorm 62">
              <a:extLst>
                <a:ext uri="{FF2B5EF4-FFF2-40B4-BE49-F238E27FC236}">
                  <a16:creationId xmlns:a16="http://schemas.microsoft.com/office/drawing/2014/main" id="{81A0B9F0-C6CC-2345-74A2-0ACD25915229}"/>
                </a:ext>
              </a:extLst>
            </p:cNvPr>
            <p:cNvSpPr/>
            <p:nvPr/>
          </p:nvSpPr>
          <p:spPr>
            <a:xfrm>
              <a:off x="-8988265" y="2991319"/>
              <a:ext cx="241778" cy="238655"/>
            </a:xfrm>
            <a:custGeom>
              <a:avLst/>
              <a:gdLst>
                <a:gd name="connsiteX0" fmla="*/ 210924 w 241778"/>
                <a:gd name="connsiteY0" fmla="*/ 34352 h 238655"/>
                <a:gd name="connsiteX1" fmla="*/ 153899 w 241778"/>
                <a:gd name="connsiteY1" fmla="*/ 64520 h 238655"/>
                <a:gd name="connsiteX2" fmla="*/ 153899 w 241778"/>
                <a:gd name="connsiteY2" fmla="*/ 0 h 238655"/>
                <a:gd name="connsiteX3" fmla="*/ 87880 w 241778"/>
                <a:gd name="connsiteY3" fmla="*/ 0 h 238655"/>
                <a:gd name="connsiteX4" fmla="*/ 87880 w 241778"/>
                <a:gd name="connsiteY4" fmla="*/ 64520 h 238655"/>
                <a:gd name="connsiteX5" fmla="*/ 30855 w 241778"/>
                <a:gd name="connsiteY5" fmla="*/ 34352 h 238655"/>
                <a:gd name="connsiteX6" fmla="*/ 0 w 241778"/>
                <a:gd name="connsiteY6" fmla="*/ 92689 h 238655"/>
                <a:gd name="connsiteX7" fmla="*/ 50342 w 241778"/>
                <a:gd name="connsiteY7" fmla="*/ 119297 h 238655"/>
                <a:gd name="connsiteX8" fmla="*/ 0 w 241778"/>
                <a:gd name="connsiteY8" fmla="*/ 145904 h 238655"/>
                <a:gd name="connsiteX9" fmla="*/ 30855 w 241778"/>
                <a:gd name="connsiteY9" fmla="*/ 204241 h 238655"/>
                <a:gd name="connsiteX10" fmla="*/ 87880 w 241778"/>
                <a:gd name="connsiteY10" fmla="*/ 174073 h 238655"/>
                <a:gd name="connsiteX11" fmla="*/ 87880 w 241778"/>
                <a:gd name="connsiteY11" fmla="*/ 238656 h 238655"/>
                <a:gd name="connsiteX12" fmla="*/ 153899 w 241778"/>
                <a:gd name="connsiteY12" fmla="*/ 238656 h 238655"/>
                <a:gd name="connsiteX13" fmla="*/ 153899 w 241778"/>
                <a:gd name="connsiteY13" fmla="*/ 174073 h 238655"/>
                <a:gd name="connsiteX14" fmla="*/ 210924 w 241778"/>
                <a:gd name="connsiteY14" fmla="*/ 204241 h 238655"/>
                <a:gd name="connsiteX15" fmla="*/ 241779 w 241778"/>
                <a:gd name="connsiteY15" fmla="*/ 145904 h 238655"/>
                <a:gd name="connsiteX16" fmla="*/ 191437 w 241778"/>
                <a:gd name="connsiteY16" fmla="*/ 119297 h 238655"/>
                <a:gd name="connsiteX17" fmla="*/ 241779 w 241778"/>
                <a:gd name="connsiteY17" fmla="*/ 92689 h 238655"/>
                <a:gd name="connsiteX18" fmla="*/ 210924 w 241778"/>
                <a:gd name="connsiteY18" fmla="*/ 34352 h 2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778" h="238655">
                  <a:moveTo>
                    <a:pt x="210924" y="34352"/>
                  </a:moveTo>
                  <a:lnTo>
                    <a:pt x="153899" y="64520"/>
                  </a:lnTo>
                  <a:lnTo>
                    <a:pt x="153899" y="0"/>
                  </a:lnTo>
                  <a:lnTo>
                    <a:pt x="87880" y="0"/>
                  </a:lnTo>
                  <a:lnTo>
                    <a:pt x="87880" y="64520"/>
                  </a:lnTo>
                  <a:lnTo>
                    <a:pt x="30855" y="34352"/>
                  </a:lnTo>
                  <a:lnTo>
                    <a:pt x="0" y="92689"/>
                  </a:lnTo>
                  <a:lnTo>
                    <a:pt x="50342" y="119297"/>
                  </a:lnTo>
                  <a:lnTo>
                    <a:pt x="0" y="145904"/>
                  </a:lnTo>
                  <a:lnTo>
                    <a:pt x="30855" y="204241"/>
                  </a:lnTo>
                  <a:lnTo>
                    <a:pt x="87880" y="174073"/>
                  </a:lnTo>
                  <a:lnTo>
                    <a:pt x="87880" y="238656"/>
                  </a:lnTo>
                  <a:lnTo>
                    <a:pt x="153899" y="238656"/>
                  </a:lnTo>
                  <a:lnTo>
                    <a:pt x="153899" y="174073"/>
                  </a:lnTo>
                  <a:lnTo>
                    <a:pt x="210924" y="204241"/>
                  </a:lnTo>
                  <a:lnTo>
                    <a:pt x="241779" y="145904"/>
                  </a:lnTo>
                  <a:lnTo>
                    <a:pt x="191437" y="119297"/>
                  </a:lnTo>
                  <a:lnTo>
                    <a:pt x="241779" y="92689"/>
                  </a:lnTo>
                  <a:lnTo>
                    <a:pt x="210924" y="34352"/>
                  </a:lnTo>
                  <a:close/>
                </a:path>
              </a:pathLst>
            </a:custGeom>
            <a:noFill/>
            <a:ln w="9525" cap="flat">
              <a:solidFill>
                <a:srgbClr val="12439A"/>
              </a:solidFill>
              <a:prstDash val="solid"/>
              <a:miter/>
            </a:ln>
          </p:spPr>
          <p:txBody>
            <a:bodyPr rtlCol="0" anchor="ctr"/>
            <a:lstStyle/>
            <a:p>
              <a:endParaRPr lang="nl-NL" dirty="0"/>
            </a:p>
          </p:txBody>
        </p:sp>
        <p:sp>
          <p:nvSpPr>
            <p:cNvPr id="64" name="Vrije vorm: vorm 63">
              <a:extLst>
                <a:ext uri="{FF2B5EF4-FFF2-40B4-BE49-F238E27FC236}">
                  <a16:creationId xmlns:a16="http://schemas.microsoft.com/office/drawing/2014/main" id="{43ABF292-320F-CB67-5EA4-F5E8D9600A18}"/>
                </a:ext>
              </a:extLst>
            </p:cNvPr>
            <p:cNvSpPr/>
            <p:nvPr/>
          </p:nvSpPr>
          <p:spPr>
            <a:xfrm>
              <a:off x="-6670848" y="2739120"/>
              <a:ext cx="1498829" cy="1877757"/>
            </a:xfrm>
            <a:custGeom>
              <a:avLst/>
              <a:gdLst>
                <a:gd name="connsiteX0" fmla="*/ 1121827 w 1498829"/>
                <a:gd name="connsiteY0" fmla="*/ 1412563 h 1877757"/>
                <a:gd name="connsiteX1" fmla="*/ 1098342 w 1498829"/>
                <a:gd name="connsiteY1" fmla="*/ 1371777 h 1877757"/>
                <a:gd name="connsiteX2" fmla="*/ 1074795 w 1498829"/>
                <a:gd name="connsiteY2" fmla="*/ 1330992 h 1877757"/>
                <a:gd name="connsiteX3" fmla="*/ 953937 w 1498829"/>
                <a:gd name="connsiteY3" fmla="*/ 1400758 h 1877757"/>
                <a:gd name="connsiteX4" fmla="*/ 953937 w 1498829"/>
                <a:gd name="connsiteY4" fmla="*/ 1261225 h 1877757"/>
                <a:gd name="connsiteX5" fmla="*/ 859811 w 1498829"/>
                <a:gd name="connsiteY5" fmla="*/ 1261225 h 1877757"/>
                <a:gd name="connsiteX6" fmla="*/ 859811 w 1498829"/>
                <a:gd name="connsiteY6" fmla="*/ 1400758 h 1877757"/>
                <a:gd name="connsiteX7" fmla="*/ 738953 w 1498829"/>
                <a:gd name="connsiteY7" fmla="*/ 1330992 h 1877757"/>
                <a:gd name="connsiteX8" fmla="*/ 691921 w 1498829"/>
                <a:gd name="connsiteY8" fmla="*/ 1412501 h 1877757"/>
                <a:gd name="connsiteX9" fmla="*/ 812717 w 1498829"/>
                <a:gd name="connsiteY9" fmla="*/ 1482267 h 1877757"/>
                <a:gd name="connsiteX10" fmla="*/ 691921 w 1498829"/>
                <a:gd name="connsiteY10" fmla="*/ 1552034 h 1877757"/>
                <a:gd name="connsiteX11" fmla="*/ 715406 w 1498829"/>
                <a:gd name="connsiteY11" fmla="*/ 1592820 h 1877757"/>
                <a:gd name="connsiteX12" fmla="*/ 738953 w 1498829"/>
                <a:gd name="connsiteY12" fmla="*/ 1633606 h 1877757"/>
                <a:gd name="connsiteX13" fmla="*/ 859811 w 1498829"/>
                <a:gd name="connsiteY13" fmla="*/ 1563839 h 1877757"/>
                <a:gd name="connsiteX14" fmla="*/ 859811 w 1498829"/>
                <a:gd name="connsiteY14" fmla="*/ 1703372 h 1877757"/>
                <a:gd name="connsiteX15" fmla="*/ 953937 w 1498829"/>
                <a:gd name="connsiteY15" fmla="*/ 1703372 h 1877757"/>
                <a:gd name="connsiteX16" fmla="*/ 953937 w 1498829"/>
                <a:gd name="connsiteY16" fmla="*/ 1563839 h 1877757"/>
                <a:gd name="connsiteX17" fmla="*/ 1074795 w 1498829"/>
                <a:gd name="connsiteY17" fmla="*/ 1633606 h 1877757"/>
                <a:gd name="connsiteX18" fmla="*/ 1121827 w 1498829"/>
                <a:gd name="connsiteY18" fmla="*/ 1552097 h 1877757"/>
                <a:gd name="connsiteX19" fmla="*/ 1001031 w 1498829"/>
                <a:gd name="connsiteY19" fmla="*/ 1482330 h 1877757"/>
                <a:gd name="connsiteX20" fmla="*/ 1121827 w 1498829"/>
                <a:gd name="connsiteY20" fmla="*/ 1412563 h 1877757"/>
                <a:gd name="connsiteX21" fmla="*/ 1498829 w 1498829"/>
                <a:gd name="connsiteY21" fmla="*/ 1877758 h 1877757"/>
                <a:gd name="connsiteX22" fmla="*/ 889167 w 1498829"/>
                <a:gd name="connsiteY22" fmla="*/ 1086340 h 1877757"/>
                <a:gd name="connsiteX23" fmla="*/ 889167 w 1498829"/>
                <a:gd name="connsiteY23" fmla="*/ 1084528 h 1877757"/>
                <a:gd name="connsiteX24" fmla="*/ 1300397 w 1498829"/>
                <a:gd name="connsiteY24" fmla="*/ 527144 h 1877757"/>
                <a:gd name="connsiteX25" fmla="*/ 775866 w 1498829"/>
                <a:gd name="connsiteY25" fmla="*/ 615 h 1877757"/>
                <a:gd name="connsiteX26" fmla="*/ 197871 w 1498829"/>
                <a:gd name="connsiteY26" fmla="*/ 551566 h 1877757"/>
                <a:gd name="connsiteX27" fmla="*/ 609663 w 1498829"/>
                <a:gd name="connsiteY27" fmla="*/ 1084528 h 1877757"/>
                <a:gd name="connsiteX28" fmla="*/ 609663 w 1498829"/>
                <a:gd name="connsiteY28" fmla="*/ 1086340 h 1877757"/>
                <a:gd name="connsiteX29" fmla="*/ 0 w 1498829"/>
                <a:gd name="connsiteY29" fmla="*/ 1877758 h 18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8829" h="1877757">
                  <a:moveTo>
                    <a:pt x="1121827" y="1412563"/>
                  </a:moveTo>
                  <a:lnTo>
                    <a:pt x="1098342" y="1371777"/>
                  </a:lnTo>
                  <a:lnTo>
                    <a:pt x="1074795" y="1330992"/>
                  </a:lnTo>
                  <a:lnTo>
                    <a:pt x="953937" y="1400758"/>
                  </a:lnTo>
                  <a:lnTo>
                    <a:pt x="953937" y="1261225"/>
                  </a:lnTo>
                  <a:lnTo>
                    <a:pt x="859811" y="1261225"/>
                  </a:lnTo>
                  <a:lnTo>
                    <a:pt x="859811" y="1400758"/>
                  </a:lnTo>
                  <a:lnTo>
                    <a:pt x="738953" y="1330992"/>
                  </a:lnTo>
                  <a:lnTo>
                    <a:pt x="691921" y="1412501"/>
                  </a:lnTo>
                  <a:lnTo>
                    <a:pt x="812717" y="1482267"/>
                  </a:lnTo>
                  <a:lnTo>
                    <a:pt x="691921" y="1552034"/>
                  </a:lnTo>
                  <a:lnTo>
                    <a:pt x="715406" y="1592820"/>
                  </a:lnTo>
                  <a:lnTo>
                    <a:pt x="738953" y="1633606"/>
                  </a:lnTo>
                  <a:lnTo>
                    <a:pt x="859811" y="1563839"/>
                  </a:lnTo>
                  <a:lnTo>
                    <a:pt x="859811" y="1703372"/>
                  </a:lnTo>
                  <a:lnTo>
                    <a:pt x="953937" y="1703372"/>
                  </a:lnTo>
                  <a:lnTo>
                    <a:pt x="953937" y="1563839"/>
                  </a:lnTo>
                  <a:lnTo>
                    <a:pt x="1074795" y="1633606"/>
                  </a:lnTo>
                  <a:lnTo>
                    <a:pt x="1121827" y="1552097"/>
                  </a:lnTo>
                  <a:lnTo>
                    <a:pt x="1001031" y="1482330"/>
                  </a:lnTo>
                  <a:lnTo>
                    <a:pt x="1121827" y="1412563"/>
                  </a:lnTo>
                  <a:close/>
                  <a:moveTo>
                    <a:pt x="1498829" y="1877758"/>
                  </a:moveTo>
                  <a:cubicBezTo>
                    <a:pt x="1498829" y="1877758"/>
                    <a:pt x="1361107" y="1201202"/>
                    <a:pt x="889167" y="1086340"/>
                  </a:cubicBezTo>
                  <a:cubicBezTo>
                    <a:pt x="888167" y="1086090"/>
                    <a:pt x="888105" y="1084841"/>
                    <a:pt x="889167" y="1084528"/>
                  </a:cubicBezTo>
                  <a:cubicBezTo>
                    <a:pt x="1133444" y="1020633"/>
                    <a:pt x="1311952" y="794031"/>
                    <a:pt x="1300397" y="527144"/>
                  </a:cubicBezTo>
                  <a:cubicBezTo>
                    <a:pt x="1288217" y="245766"/>
                    <a:pt x="1057181" y="13793"/>
                    <a:pt x="775866" y="615"/>
                  </a:cubicBezTo>
                  <a:cubicBezTo>
                    <a:pt x="459199" y="-14126"/>
                    <a:pt x="197871" y="238146"/>
                    <a:pt x="197871" y="551566"/>
                  </a:cubicBezTo>
                  <a:cubicBezTo>
                    <a:pt x="197871" y="807772"/>
                    <a:pt x="372818" y="1022569"/>
                    <a:pt x="609663" y="1084528"/>
                  </a:cubicBezTo>
                  <a:cubicBezTo>
                    <a:pt x="610662" y="1084841"/>
                    <a:pt x="610662" y="1086090"/>
                    <a:pt x="609663" y="1086340"/>
                  </a:cubicBezTo>
                  <a:cubicBezTo>
                    <a:pt x="137722" y="1201202"/>
                    <a:pt x="0" y="1877758"/>
                    <a:pt x="0" y="1877758"/>
                  </a:cubicBezTo>
                </a:path>
              </a:pathLst>
            </a:custGeom>
            <a:noFill/>
            <a:ln w="9525" cap="flat">
              <a:solidFill>
                <a:srgbClr val="12439A"/>
              </a:solidFill>
              <a:prstDash val="solid"/>
              <a:miter/>
            </a:ln>
          </p:spPr>
          <p:txBody>
            <a:bodyPr rtlCol="0" anchor="ctr"/>
            <a:lstStyle/>
            <a:p>
              <a:endParaRPr lang="nl-NL" dirty="0"/>
            </a:p>
          </p:txBody>
        </p:sp>
        <p:sp>
          <p:nvSpPr>
            <p:cNvPr id="65" name="Vrije vorm: vorm 64">
              <a:extLst>
                <a:ext uri="{FF2B5EF4-FFF2-40B4-BE49-F238E27FC236}">
                  <a16:creationId xmlns:a16="http://schemas.microsoft.com/office/drawing/2014/main" id="{1D588D32-3CBC-615F-9214-44D3C56DC2CA}"/>
                </a:ext>
              </a:extLst>
            </p:cNvPr>
            <p:cNvSpPr/>
            <p:nvPr/>
          </p:nvSpPr>
          <p:spPr>
            <a:xfrm>
              <a:off x="-5470260" y="2549493"/>
              <a:ext cx="1097280" cy="1877759"/>
            </a:xfrm>
            <a:custGeom>
              <a:avLst/>
              <a:gdLst>
                <a:gd name="connsiteX0" fmla="*/ 1121826 w 1498828"/>
                <a:gd name="connsiteY0" fmla="*/ 1412564 h 1877759"/>
                <a:gd name="connsiteX1" fmla="*/ 1098342 w 1498828"/>
                <a:gd name="connsiteY1" fmla="*/ 1371779 h 1877759"/>
                <a:gd name="connsiteX2" fmla="*/ 1074795 w 1498828"/>
                <a:gd name="connsiteY2" fmla="*/ 1330993 h 1877759"/>
                <a:gd name="connsiteX3" fmla="*/ 953937 w 1498828"/>
                <a:gd name="connsiteY3" fmla="*/ 1400760 h 1877759"/>
                <a:gd name="connsiteX4" fmla="*/ 953937 w 1498828"/>
                <a:gd name="connsiteY4" fmla="*/ 1261226 h 1877759"/>
                <a:gd name="connsiteX5" fmla="*/ 859811 w 1498828"/>
                <a:gd name="connsiteY5" fmla="*/ 1261226 h 1877759"/>
                <a:gd name="connsiteX6" fmla="*/ 859811 w 1498828"/>
                <a:gd name="connsiteY6" fmla="*/ 1400760 h 1877759"/>
                <a:gd name="connsiteX7" fmla="*/ 738953 w 1498828"/>
                <a:gd name="connsiteY7" fmla="*/ 1330993 h 1877759"/>
                <a:gd name="connsiteX8" fmla="*/ 691921 w 1498828"/>
                <a:gd name="connsiteY8" fmla="*/ 1412502 h 1877759"/>
                <a:gd name="connsiteX9" fmla="*/ 812717 w 1498828"/>
                <a:gd name="connsiteY9" fmla="*/ 1482269 h 1877759"/>
                <a:gd name="connsiteX10" fmla="*/ 691921 w 1498828"/>
                <a:gd name="connsiteY10" fmla="*/ 1552035 h 1877759"/>
                <a:gd name="connsiteX11" fmla="*/ 715406 w 1498828"/>
                <a:gd name="connsiteY11" fmla="*/ 1592821 h 1877759"/>
                <a:gd name="connsiteX12" fmla="*/ 738953 w 1498828"/>
                <a:gd name="connsiteY12" fmla="*/ 1633607 h 1877759"/>
                <a:gd name="connsiteX13" fmla="*/ 859811 w 1498828"/>
                <a:gd name="connsiteY13" fmla="*/ 1563840 h 1877759"/>
                <a:gd name="connsiteX14" fmla="*/ 859811 w 1498828"/>
                <a:gd name="connsiteY14" fmla="*/ 1703374 h 1877759"/>
                <a:gd name="connsiteX15" fmla="*/ 953937 w 1498828"/>
                <a:gd name="connsiteY15" fmla="*/ 1703374 h 1877759"/>
                <a:gd name="connsiteX16" fmla="*/ 953937 w 1498828"/>
                <a:gd name="connsiteY16" fmla="*/ 1563840 h 1877759"/>
                <a:gd name="connsiteX17" fmla="*/ 1074795 w 1498828"/>
                <a:gd name="connsiteY17" fmla="*/ 1633607 h 1877759"/>
                <a:gd name="connsiteX18" fmla="*/ 1121826 w 1498828"/>
                <a:gd name="connsiteY18" fmla="*/ 1552098 h 1877759"/>
                <a:gd name="connsiteX19" fmla="*/ 1001030 w 1498828"/>
                <a:gd name="connsiteY19" fmla="*/ 1482331 h 1877759"/>
                <a:gd name="connsiteX20" fmla="*/ 1121826 w 1498828"/>
                <a:gd name="connsiteY20" fmla="*/ 1412564 h 1877759"/>
                <a:gd name="connsiteX21" fmla="*/ 0 w 1498828"/>
                <a:gd name="connsiteY21" fmla="*/ 1877759 h 1877759"/>
                <a:gd name="connsiteX22" fmla="*/ 1498829 w 1498828"/>
                <a:gd name="connsiteY22" fmla="*/ 1877759 h 1877759"/>
                <a:gd name="connsiteX23" fmla="*/ 889167 w 1498828"/>
                <a:gd name="connsiteY23" fmla="*/ 1086341 h 1877759"/>
                <a:gd name="connsiteX24" fmla="*/ 889167 w 1498828"/>
                <a:gd name="connsiteY24" fmla="*/ 1084530 h 1877759"/>
                <a:gd name="connsiteX25" fmla="*/ 1300397 w 1498828"/>
                <a:gd name="connsiteY25" fmla="*/ 527145 h 1877759"/>
                <a:gd name="connsiteX26" fmla="*/ 775866 w 1498828"/>
                <a:gd name="connsiteY26" fmla="*/ 616 h 1877759"/>
                <a:gd name="connsiteX27" fmla="*/ 401549 w 1498828"/>
                <a:gd name="connsiteY27" fmla="*/ 123535 h 1877759"/>
                <a:gd name="connsiteX0" fmla="*/ 720277 w 1097280"/>
                <a:gd name="connsiteY0" fmla="*/ 1412564 h 1877759"/>
                <a:gd name="connsiteX1" fmla="*/ 696793 w 1097280"/>
                <a:gd name="connsiteY1" fmla="*/ 1371779 h 1877759"/>
                <a:gd name="connsiteX2" fmla="*/ 673246 w 1097280"/>
                <a:gd name="connsiteY2" fmla="*/ 1330993 h 1877759"/>
                <a:gd name="connsiteX3" fmla="*/ 552388 w 1097280"/>
                <a:gd name="connsiteY3" fmla="*/ 1400760 h 1877759"/>
                <a:gd name="connsiteX4" fmla="*/ 552388 w 1097280"/>
                <a:gd name="connsiteY4" fmla="*/ 1261226 h 1877759"/>
                <a:gd name="connsiteX5" fmla="*/ 458262 w 1097280"/>
                <a:gd name="connsiteY5" fmla="*/ 1261226 h 1877759"/>
                <a:gd name="connsiteX6" fmla="*/ 458262 w 1097280"/>
                <a:gd name="connsiteY6" fmla="*/ 1400760 h 1877759"/>
                <a:gd name="connsiteX7" fmla="*/ 337404 w 1097280"/>
                <a:gd name="connsiteY7" fmla="*/ 1330993 h 1877759"/>
                <a:gd name="connsiteX8" fmla="*/ 290372 w 1097280"/>
                <a:gd name="connsiteY8" fmla="*/ 1412502 h 1877759"/>
                <a:gd name="connsiteX9" fmla="*/ 411168 w 1097280"/>
                <a:gd name="connsiteY9" fmla="*/ 1482269 h 1877759"/>
                <a:gd name="connsiteX10" fmla="*/ 290372 w 1097280"/>
                <a:gd name="connsiteY10" fmla="*/ 1552035 h 1877759"/>
                <a:gd name="connsiteX11" fmla="*/ 313857 w 1097280"/>
                <a:gd name="connsiteY11" fmla="*/ 1592821 h 1877759"/>
                <a:gd name="connsiteX12" fmla="*/ 337404 w 1097280"/>
                <a:gd name="connsiteY12" fmla="*/ 1633607 h 1877759"/>
                <a:gd name="connsiteX13" fmla="*/ 458262 w 1097280"/>
                <a:gd name="connsiteY13" fmla="*/ 1563840 h 1877759"/>
                <a:gd name="connsiteX14" fmla="*/ 458262 w 1097280"/>
                <a:gd name="connsiteY14" fmla="*/ 1703374 h 1877759"/>
                <a:gd name="connsiteX15" fmla="*/ 552388 w 1097280"/>
                <a:gd name="connsiteY15" fmla="*/ 1703374 h 1877759"/>
                <a:gd name="connsiteX16" fmla="*/ 552388 w 1097280"/>
                <a:gd name="connsiteY16" fmla="*/ 1563840 h 1877759"/>
                <a:gd name="connsiteX17" fmla="*/ 673246 w 1097280"/>
                <a:gd name="connsiteY17" fmla="*/ 1633607 h 1877759"/>
                <a:gd name="connsiteX18" fmla="*/ 720277 w 1097280"/>
                <a:gd name="connsiteY18" fmla="*/ 1552098 h 1877759"/>
                <a:gd name="connsiteX19" fmla="*/ 599481 w 1097280"/>
                <a:gd name="connsiteY19" fmla="*/ 1482331 h 1877759"/>
                <a:gd name="connsiteX20" fmla="*/ 720277 w 1097280"/>
                <a:gd name="connsiteY20" fmla="*/ 1412564 h 1877759"/>
                <a:gd name="connsiteX21" fmla="*/ 1097280 w 1097280"/>
                <a:gd name="connsiteY21" fmla="*/ 1877759 h 1877759"/>
                <a:gd name="connsiteX22" fmla="*/ 487618 w 1097280"/>
                <a:gd name="connsiteY22" fmla="*/ 1086341 h 1877759"/>
                <a:gd name="connsiteX23" fmla="*/ 487618 w 1097280"/>
                <a:gd name="connsiteY23" fmla="*/ 1084530 h 1877759"/>
                <a:gd name="connsiteX24" fmla="*/ 898848 w 1097280"/>
                <a:gd name="connsiteY24" fmla="*/ 527145 h 1877759"/>
                <a:gd name="connsiteX25" fmla="*/ 374317 w 1097280"/>
                <a:gd name="connsiteY25" fmla="*/ 616 h 1877759"/>
                <a:gd name="connsiteX26" fmla="*/ 0 w 1097280"/>
                <a:gd name="connsiteY26" fmla="*/ 123535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280" h="1877759">
                  <a:moveTo>
                    <a:pt x="720277" y="1412564"/>
                  </a:moveTo>
                  <a:lnTo>
                    <a:pt x="696793" y="1371779"/>
                  </a:lnTo>
                  <a:lnTo>
                    <a:pt x="673246" y="1330993"/>
                  </a:lnTo>
                  <a:lnTo>
                    <a:pt x="552388" y="1400760"/>
                  </a:lnTo>
                  <a:lnTo>
                    <a:pt x="552388" y="1261226"/>
                  </a:lnTo>
                  <a:lnTo>
                    <a:pt x="458262" y="1261226"/>
                  </a:lnTo>
                  <a:lnTo>
                    <a:pt x="458262" y="1400760"/>
                  </a:lnTo>
                  <a:lnTo>
                    <a:pt x="337404" y="1330993"/>
                  </a:lnTo>
                  <a:lnTo>
                    <a:pt x="290372" y="1412502"/>
                  </a:lnTo>
                  <a:lnTo>
                    <a:pt x="411168" y="1482269"/>
                  </a:lnTo>
                  <a:lnTo>
                    <a:pt x="290372" y="1552035"/>
                  </a:lnTo>
                  <a:lnTo>
                    <a:pt x="313857" y="1592821"/>
                  </a:lnTo>
                  <a:lnTo>
                    <a:pt x="337404" y="1633607"/>
                  </a:lnTo>
                  <a:lnTo>
                    <a:pt x="458262" y="1563840"/>
                  </a:lnTo>
                  <a:lnTo>
                    <a:pt x="458262" y="1703374"/>
                  </a:lnTo>
                  <a:lnTo>
                    <a:pt x="552388" y="1703374"/>
                  </a:lnTo>
                  <a:lnTo>
                    <a:pt x="552388" y="1563840"/>
                  </a:lnTo>
                  <a:lnTo>
                    <a:pt x="673246" y="1633607"/>
                  </a:lnTo>
                  <a:lnTo>
                    <a:pt x="720277" y="1552098"/>
                  </a:lnTo>
                  <a:lnTo>
                    <a:pt x="599481" y="1482331"/>
                  </a:lnTo>
                  <a:lnTo>
                    <a:pt x="720277" y="1412564"/>
                  </a:lnTo>
                  <a:close/>
                  <a:moveTo>
                    <a:pt x="1097280" y="1877759"/>
                  </a:moveTo>
                  <a:cubicBezTo>
                    <a:pt x="1097280" y="1877759"/>
                    <a:pt x="959558" y="1201203"/>
                    <a:pt x="487618" y="1086341"/>
                  </a:cubicBezTo>
                  <a:cubicBezTo>
                    <a:pt x="486618" y="1086091"/>
                    <a:pt x="486556" y="1084842"/>
                    <a:pt x="487618" y="1084530"/>
                  </a:cubicBezTo>
                  <a:cubicBezTo>
                    <a:pt x="731895" y="1020634"/>
                    <a:pt x="910403" y="794033"/>
                    <a:pt x="898848" y="527145"/>
                  </a:cubicBezTo>
                  <a:cubicBezTo>
                    <a:pt x="886668" y="245767"/>
                    <a:pt x="655632" y="13795"/>
                    <a:pt x="374317" y="616"/>
                  </a:cubicBezTo>
                  <a:cubicBezTo>
                    <a:pt x="232160" y="-6005"/>
                    <a:pt x="101184" y="41152"/>
                    <a:pt x="0" y="123535"/>
                  </a:cubicBezTo>
                </a:path>
              </a:pathLst>
            </a:custGeom>
            <a:noFill/>
            <a:ln w="9525" cap="flat">
              <a:solidFill>
                <a:srgbClr val="12439A"/>
              </a:solidFill>
              <a:prstDash val="solid"/>
              <a:miter/>
            </a:ln>
          </p:spPr>
          <p:txBody>
            <a:bodyPr rtlCol="0" anchor="ctr"/>
            <a:lstStyle/>
            <a:p>
              <a:endParaRPr lang="nl-NL" dirty="0"/>
            </a:p>
          </p:txBody>
        </p:sp>
        <p:sp>
          <p:nvSpPr>
            <p:cNvPr id="66" name="Vrije vorm: vorm 65">
              <a:extLst>
                <a:ext uri="{FF2B5EF4-FFF2-40B4-BE49-F238E27FC236}">
                  <a16:creationId xmlns:a16="http://schemas.microsoft.com/office/drawing/2014/main" id="{2D406378-16B2-0F26-85CC-6627B4EF55F1}"/>
                </a:ext>
              </a:extLst>
            </p:cNvPr>
            <p:cNvSpPr/>
            <p:nvPr/>
          </p:nvSpPr>
          <p:spPr>
            <a:xfrm>
              <a:off x="-7469886" y="2549556"/>
              <a:ext cx="1097280" cy="1877759"/>
            </a:xfrm>
            <a:custGeom>
              <a:avLst/>
              <a:gdLst>
                <a:gd name="connsiteX0" fmla="*/ 1498829 w 1498829"/>
                <a:gd name="connsiteY0" fmla="*/ 1877759 h 1877759"/>
                <a:gd name="connsiteX1" fmla="*/ 1097280 w 1498829"/>
                <a:gd name="connsiteY1" fmla="*/ 123535 h 1877759"/>
                <a:gd name="connsiteX2" fmla="*/ 722963 w 1498829"/>
                <a:gd name="connsiteY2" fmla="*/ 616 h 1877759"/>
                <a:gd name="connsiteX3" fmla="*/ 198432 w 1498829"/>
                <a:gd name="connsiteY3" fmla="*/ 527145 h 1877759"/>
                <a:gd name="connsiteX4" fmla="*/ 609663 w 1498829"/>
                <a:gd name="connsiteY4" fmla="*/ 1084530 h 1877759"/>
                <a:gd name="connsiteX5" fmla="*/ 609663 w 1498829"/>
                <a:gd name="connsiteY5" fmla="*/ 1086341 h 1877759"/>
                <a:gd name="connsiteX6" fmla="*/ 0 w 1498829"/>
                <a:gd name="connsiteY6" fmla="*/ 1877759 h 1877759"/>
                <a:gd name="connsiteX0" fmla="*/ 1097280 w 1097280"/>
                <a:gd name="connsiteY0" fmla="*/ 123535 h 1877759"/>
                <a:gd name="connsiteX1" fmla="*/ 722963 w 1097280"/>
                <a:gd name="connsiteY1" fmla="*/ 616 h 1877759"/>
                <a:gd name="connsiteX2" fmla="*/ 198432 w 1097280"/>
                <a:gd name="connsiteY2" fmla="*/ 527145 h 1877759"/>
                <a:gd name="connsiteX3" fmla="*/ 609663 w 1097280"/>
                <a:gd name="connsiteY3" fmla="*/ 1084530 h 1877759"/>
                <a:gd name="connsiteX4" fmla="*/ 609663 w 1097280"/>
                <a:gd name="connsiteY4" fmla="*/ 1086341 h 1877759"/>
                <a:gd name="connsiteX5" fmla="*/ 0 w 1097280"/>
                <a:gd name="connsiteY5" fmla="*/ 1877759 h 187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80" h="1877759">
                  <a:moveTo>
                    <a:pt x="1097280" y="123535"/>
                  </a:moveTo>
                  <a:cubicBezTo>
                    <a:pt x="996097" y="41152"/>
                    <a:pt x="865057" y="-6005"/>
                    <a:pt x="722963" y="616"/>
                  </a:cubicBezTo>
                  <a:cubicBezTo>
                    <a:pt x="441648" y="13794"/>
                    <a:pt x="210612" y="245767"/>
                    <a:pt x="198432" y="527145"/>
                  </a:cubicBezTo>
                  <a:cubicBezTo>
                    <a:pt x="186940" y="794033"/>
                    <a:pt x="365448" y="1020572"/>
                    <a:pt x="609663" y="1084530"/>
                  </a:cubicBezTo>
                  <a:cubicBezTo>
                    <a:pt x="610724" y="1084842"/>
                    <a:pt x="610662" y="1086091"/>
                    <a:pt x="609663" y="1086341"/>
                  </a:cubicBezTo>
                  <a:cubicBezTo>
                    <a:pt x="137722" y="1201203"/>
                    <a:pt x="0" y="1877759"/>
                    <a:pt x="0" y="1877759"/>
                  </a:cubicBezTo>
                </a:path>
              </a:pathLst>
            </a:custGeom>
            <a:noFill/>
            <a:ln w="9525" cap="flat">
              <a:solidFill>
                <a:srgbClr val="12439A"/>
              </a:solidFill>
              <a:prstDash val="solid"/>
              <a:miter/>
            </a:ln>
          </p:spPr>
          <p:txBody>
            <a:bodyPr rtlCol="0" anchor="ctr"/>
            <a:lstStyle/>
            <a:p>
              <a:endParaRPr lang="nl-NL" dirty="0"/>
            </a:p>
          </p:txBody>
        </p:sp>
      </p:grpSp>
      <p:sp>
        <p:nvSpPr>
          <p:cNvPr id="70" name="Rechthoek 69">
            <a:extLst>
              <a:ext uri="{FF2B5EF4-FFF2-40B4-BE49-F238E27FC236}">
                <a16:creationId xmlns:a16="http://schemas.microsoft.com/office/drawing/2014/main" id="{807B7354-7B5D-E148-C503-DAE2C11D88B8}"/>
              </a:ext>
            </a:extLst>
          </p:cNvPr>
          <p:cNvSpPr/>
          <p:nvPr userDrawn="1"/>
        </p:nvSpPr>
        <p:spPr>
          <a:xfrm>
            <a:off x="0" y="6285350"/>
            <a:ext cx="12192000" cy="572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userDrawn="1">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userDrawn="1">
            <p:ph type="ftr" sz="quarter" idx="11"/>
          </p:nvPr>
        </p:nvSpPr>
        <p:spPr/>
        <p:txBody>
          <a:bodyPr/>
          <a:lstStyle/>
          <a:p>
            <a:r>
              <a:rPr lang="nl-NL" dirty="0"/>
              <a:t>Presentatienaam - invullen via Koptekst en Voettekst</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571500" y="596265"/>
            <a:ext cx="131826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A50516D4-3D59-49E5-0AAF-EA9805266D19}"/>
              </a:ext>
            </a:extLst>
          </p:cNvPr>
          <p:cNvSpPr>
            <a:spLocks noGrp="1"/>
          </p:cNvSpPr>
          <p:nvPr userDrawn="1">
            <p:ph type="body" idx="1" hasCustomPrompt="1"/>
          </p:nvPr>
        </p:nvSpPr>
        <p:spPr>
          <a:xfrm>
            <a:off x="550862" y="4583555"/>
            <a:ext cx="7666546" cy="276358"/>
          </a:xfrm>
        </p:spPr>
        <p:txBody>
          <a:bodyPr wrap="square" anchor="b">
            <a:sp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a:t>
            </a:r>
          </a:p>
        </p:txBody>
      </p:sp>
      <p:sp>
        <p:nvSpPr>
          <p:cNvPr id="18" name="Tijdelijke aanduiding voor tekst 10">
            <a:extLst>
              <a:ext uri="{FF2B5EF4-FFF2-40B4-BE49-F238E27FC236}">
                <a16:creationId xmlns:a16="http://schemas.microsoft.com/office/drawing/2014/main" id="{9EC98AA9-7CC6-6614-FFFC-0AC511E3DB84}"/>
              </a:ext>
            </a:extLst>
          </p:cNvPr>
          <p:cNvSpPr>
            <a:spLocks noGrp="1"/>
          </p:cNvSpPr>
          <p:nvPr userDrawn="1">
            <p:ph type="body" sz="quarter" idx="15"/>
          </p:nvPr>
        </p:nvSpPr>
        <p:spPr>
          <a:xfrm>
            <a:off x="550863" y="4943939"/>
            <a:ext cx="7666545" cy="11114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7" name="Graphic 13">
            <a:extLst>
              <a:ext uri="{FF2B5EF4-FFF2-40B4-BE49-F238E27FC236}">
                <a16:creationId xmlns:a16="http://schemas.microsoft.com/office/drawing/2014/main" id="{F1187A0F-07AF-20DF-CB46-3E7414C6AA49}"/>
              </a:ext>
            </a:extLst>
          </p:cNvPr>
          <p:cNvSpPr/>
          <p:nvPr userDrawn="1"/>
        </p:nvSpPr>
        <p:spPr>
          <a:xfrm>
            <a:off x="11199495" y="6285841"/>
            <a:ext cx="992505" cy="572159"/>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dirty="0"/>
          </a:p>
        </p:txBody>
      </p:sp>
      <p:cxnSp>
        <p:nvCxnSpPr>
          <p:cNvPr id="68" name="Rechte verbindingslijn 67">
            <a:extLst>
              <a:ext uri="{FF2B5EF4-FFF2-40B4-BE49-F238E27FC236}">
                <a16:creationId xmlns:a16="http://schemas.microsoft.com/office/drawing/2014/main" id="{591746AC-1297-E770-EB80-5D1E055D5D23}"/>
              </a:ext>
            </a:extLst>
          </p:cNvPr>
          <p:cNvCxnSpPr>
            <a:cxnSpLocks/>
          </p:cNvCxnSpPr>
          <p:nvPr userDrawn="1"/>
        </p:nvCxnSpPr>
        <p:spPr>
          <a:xfrm>
            <a:off x="0" y="6285350"/>
            <a:ext cx="121920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DE0E1E23-67A5-91EB-D9B8-BE4E743706A7}"/>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40971" y="6419533"/>
            <a:ext cx="1489709" cy="331671"/>
          </a:xfrm>
          <a:prstGeom prst="rect">
            <a:avLst/>
          </a:prstGeom>
        </p:spPr>
      </p:pic>
      <p:sp>
        <p:nvSpPr>
          <p:cNvPr id="24" name="Tijdelijke aanduiding voor afbeelding 23">
            <a:extLst>
              <a:ext uri="{FF2B5EF4-FFF2-40B4-BE49-F238E27FC236}">
                <a16:creationId xmlns:a16="http://schemas.microsoft.com/office/drawing/2014/main" id="{B364708F-C337-C24A-CC54-9C88F710D943}"/>
              </a:ext>
            </a:extLst>
          </p:cNvPr>
          <p:cNvSpPr>
            <a:spLocks noGrp="1" noChangeAspect="1"/>
          </p:cNvSpPr>
          <p:nvPr userDrawn="1">
            <p:ph type="pic" sz="quarter" idx="19" hasCustomPrompt="1"/>
          </p:nvPr>
        </p:nvSpPr>
        <p:spPr>
          <a:xfrm>
            <a:off x="571500" y="573205"/>
            <a:ext cx="11069638" cy="3821079"/>
          </a:xfrm>
          <a:custGeom>
            <a:avLst/>
            <a:gdLst>
              <a:gd name="connsiteX0" fmla="*/ 0 w 11069638"/>
              <a:gd name="connsiteY0" fmla="*/ 0 h 3821079"/>
              <a:gd name="connsiteX1" fmla="*/ 6109079 w 11069638"/>
              <a:gd name="connsiteY1" fmla="*/ 0 h 3821079"/>
              <a:gd name="connsiteX2" fmla="*/ 6109079 w 11069638"/>
              <a:gd name="connsiteY2" fmla="*/ 1 h 3821079"/>
              <a:gd name="connsiteX3" fmla="*/ 11069638 w 11069638"/>
              <a:gd name="connsiteY3" fmla="*/ 1 h 3821079"/>
              <a:gd name="connsiteX4" fmla="*/ 11069638 w 11069638"/>
              <a:gd name="connsiteY4" fmla="*/ 3246232 h 3821079"/>
              <a:gd name="connsiteX5" fmla="*/ 10072527 w 11069638"/>
              <a:gd name="connsiteY5" fmla="*/ 3821079 h 3821079"/>
              <a:gd name="connsiteX6" fmla="*/ 5813638 w 11069638"/>
              <a:gd name="connsiteY6" fmla="*/ 3821079 h 3821079"/>
              <a:gd name="connsiteX7" fmla="*/ 5813638 w 11069638"/>
              <a:gd name="connsiteY7" fmla="*/ 3821071 h 3821079"/>
              <a:gd name="connsiteX8" fmla="*/ 0 w 11069638"/>
              <a:gd name="connsiteY8" fmla="*/ 3821071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5813638 w 11069638"/>
              <a:gd name="connsiteY6" fmla="*/ 3821071 h 3821079"/>
              <a:gd name="connsiteX7" fmla="*/ 0 w 11069638"/>
              <a:gd name="connsiteY7" fmla="*/ 3821071 h 3821079"/>
              <a:gd name="connsiteX8" fmla="*/ 0 w 11069638"/>
              <a:gd name="connsiteY8"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5813638 w 11069638"/>
              <a:gd name="connsiteY5" fmla="*/ 3821079 h 3821079"/>
              <a:gd name="connsiteX6" fmla="*/ 0 w 11069638"/>
              <a:gd name="connsiteY6" fmla="*/ 3821071 h 3821079"/>
              <a:gd name="connsiteX7" fmla="*/ 0 w 11069638"/>
              <a:gd name="connsiteY7" fmla="*/ 0 h 3821079"/>
              <a:gd name="connsiteX0" fmla="*/ 0 w 11069638"/>
              <a:gd name="connsiteY0" fmla="*/ 0 h 3821079"/>
              <a:gd name="connsiteX1" fmla="*/ 6109079 w 11069638"/>
              <a:gd name="connsiteY1" fmla="*/ 0 h 3821079"/>
              <a:gd name="connsiteX2" fmla="*/ 11069638 w 11069638"/>
              <a:gd name="connsiteY2" fmla="*/ 1 h 3821079"/>
              <a:gd name="connsiteX3" fmla="*/ 11069638 w 11069638"/>
              <a:gd name="connsiteY3" fmla="*/ 3246232 h 3821079"/>
              <a:gd name="connsiteX4" fmla="*/ 10072527 w 11069638"/>
              <a:gd name="connsiteY4" fmla="*/ 3821079 h 3821079"/>
              <a:gd name="connsiteX5" fmla="*/ 0 w 11069638"/>
              <a:gd name="connsiteY5" fmla="*/ 3821071 h 3821079"/>
              <a:gd name="connsiteX6" fmla="*/ 0 w 11069638"/>
              <a:gd name="connsiteY6" fmla="*/ 0 h 3821079"/>
              <a:gd name="connsiteX0" fmla="*/ 0 w 11069638"/>
              <a:gd name="connsiteY0" fmla="*/ 0 h 3821079"/>
              <a:gd name="connsiteX1" fmla="*/ 11069638 w 11069638"/>
              <a:gd name="connsiteY1" fmla="*/ 1 h 3821079"/>
              <a:gd name="connsiteX2" fmla="*/ 11069638 w 11069638"/>
              <a:gd name="connsiteY2" fmla="*/ 3246232 h 3821079"/>
              <a:gd name="connsiteX3" fmla="*/ 10072527 w 11069638"/>
              <a:gd name="connsiteY3" fmla="*/ 3821079 h 3821079"/>
              <a:gd name="connsiteX4" fmla="*/ 0 w 11069638"/>
              <a:gd name="connsiteY4" fmla="*/ 3821071 h 3821079"/>
              <a:gd name="connsiteX5" fmla="*/ 0 w 11069638"/>
              <a:gd name="connsiteY5" fmla="*/ 0 h 382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9638" h="3821079">
                <a:moveTo>
                  <a:pt x="0" y="0"/>
                </a:moveTo>
                <a:lnTo>
                  <a:pt x="11069638" y="1"/>
                </a:lnTo>
                <a:lnTo>
                  <a:pt x="11069638" y="3246232"/>
                </a:lnTo>
                <a:lnTo>
                  <a:pt x="10072527" y="3821079"/>
                </a:lnTo>
                <a:lnTo>
                  <a:pt x="0" y="3821071"/>
                </a:lnTo>
                <a:lnTo>
                  <a:pt x="0" y="0"/>
                </a:lnTo>
                <a:close/>
              </a:path>
            </a:pathLst>
          </a:custGeom>
          <a:solidFill>
            <a:schemeClr val="bg2">
              <a:lumMod val="95000"/>
            </a:schemeClr>
          </a:solidFill>
        </p:spPr>
        <p:txBody>
          <a:bodyPr wrap="square" bIns="504000" anchor="ctr" anchorCtr="0">
            <a:noAutofit/>
          </a:bodyPr>
          <a:lstStyle>
            <a:lvl1pPr marL="0" indent="0" algn="ctr">
              <a:buFont typeface="Arial" panose="020B0604020202020204" pitchFamily="34" charset="0"/>
              <a:buNone/>
              <a:defRPr sz="800">
                <a:solidFill>
                  <a:schemeClr val="tx1"/>
                </a:solidFill>
              </a:defRPr>
            </a:lvl1pPr>
          </a:lstStyle>
          <a:p>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userDrawn="1">
            <p:ph type="sldNum" sz="quarter" idx="12"/>
          </p:nvPr>
        </p:nvSpPr>
        <p:spPr/>
        <p:txBody>
          <a:bodyPr/>
          <a:lstStyle/>
          <a:p>
            <a:fld id="{6BA6D6F0-89F3-42B5-B3E4-7198CCF9CD05}" type="slidenum">
              <a:rPr lang="nl-NL" smtClean="0"/>
              <a:t>‹nr.›</a:t>
            </a:fld>
            <a:endParaRPr lang="nl-NL" dirty="0"/>
          </a:p>
        </p:txBody>
      </p:sp>
    </p:spTree>
    <p:extLst>
      <p:ext uri="{BB962C8B-B14F-4D97-AF65-F5344CB8AC3E}">
        <p14:creationId xmlns:p14="http://schemas.microsoft.com/office/powerpoint/2010/main" val="1506789050"/>
      </p:ext>
    </p:extLst>
  </p:cSld>
  <p:clrMapOvr>
    <a:masterClrMapping/>
  </p:clrMapOvr>
  <p:extLst>
    <p:ext uri="{DCECCB84-F9BA-43D5-87BE-67443E8EF086}">
      <p15:sldGuideLst xmlns:p15="http://schemas.microsoft.com/office/powerpoint/2012/main">
        <p15:guide id="2" orient="horz" pos="9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1B99A-36E8-2315-14F6-BFBF8DABC63E}"/>
              </a:ext>
            </a:extLst>
          </p:cNvPr>
          <p:cNvSpPr>
            <a:spLocks noGrp="1"/>
          </p:cNvSpPr>
          <p:nvPr>
            <p:ph type="title" hasCustomPrompt="1"/>
          </p:nvPr>
        </p:nvSpPr>
        <p:spPr/>
        <p:txBody>
          <a:bodyPr/>
          <a:lstStyle/>
          <a:p>
            <a:r>
              <a:rPr lang="nl-NL" dirty="0"/>
              <a:t>Titel van de dia</a:t>
            </a:r>
          </a:p>
        </p:txBody>
      </p:sp>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6" name="Tijdelijke aanduiding voor tekst 2">
            <a:extLst>
              <a:ext uri="{FF2B5EF4-FFF2-40B4-BE49-F238E27FC236}">
                <a16:creationId xmlns:a16="http://schemas.microsoft.com/office/drawing/2014/main" id="{2912B53F-BDE0-305E-675E-1F9F06E610DC}"/>
              </a:ext>
            </a:extLst>
          </p:cNvPr>
          <p:cNvSpPr>
            <a:spLocks noGrp="1"/>
          </p:cNvSpPr>
          <p:nvPr>
            <p:ph type="body" idx="13" hasCustomPrompt="1"/>
          </p:nvPr>
        </p:nvSpPr>
        <p:spPr>
          <a:xfrm>
            <a:off x="550862" y="1276131"/>
            <a:ext cx="11091600" cy="276358"/>
          </a:xfrm>
        </p:spPr>
        <p:txBody>
          <a:bodyPr wrap="square" anchor="t" anchorCtr="0">
            <a:spAutoFit/>
          </a:bodyPr>
          <a:lstStyle>
            <a:lvl1pPr marL="0" indent="0">
              <a:buNone/>
              <a:defRPr sz="1800" b="0" spc="-20"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Tree>
    <p:extLst>
      <p:ext uri="{BB962C8B-B14F-4D97-AF65-F5344CB8AC3E}">
        <p14:creationId xmlns:p14="http://schemas.microsoft.com/office/powerpoint/2010/main" val="3428680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Afsluitin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355755-BD05-5AE8-C320-38E89AFB7818}"/>
              </a:ext>
            </a:extLst>
          </p:cNvPr>
          <p:cNvSpPr/>
          <p:nvPr userDrawn="1"/>
        </p:nvSpPr>
        <p:spPr>
          <a:xfrm>
            <a:off x="0" y="0"/>
            <a:ext cx="12192000" cy="57099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83FCC66-B00A-287C-A521-DF813CCC415F}"/>
              </a:ext>
            </a:extLst>
          </p:cNvPr>
          <p:cNvSpPr>
            <a:spLocks noGrp="1"/>
          </p:cNvSpPr>
          <p:nvPr>
            <p:ph type="ctrTitle" hasCustomPrompt="1"/>
          </p:nvPr>
        </p:nvSpPr>
        <p:spPr>
          <a:xfrm>
            <a:off x="1126236" y="2719633"/>
            <a:ext cx="6378615" cy="615553"/>
          </a:xfrm>
        </p:spPr>
        <p:txBody>
          <a:bodyPr anchor="b"/>
          <a:lstStyle>
            <a:lvl1pPr algn="l">
              <a:lnSpc>
                <a:spcPct val="100000"/>
              </a:lnSpc>
              <a:defRPr sz="4000">
                <a:solidFill>
                  <a:schemeClr val="bg1"/>
                </a:solidFill>
              </a:defRPr>
            </a:lvl1pPr>
          </a:lstStyle>
          <a:p>
            <a:r>
              <a:rPr lang="nl-NL" dirty="0"/>
              <a:t>Afsluiting</a:t>
            </a:r>
          </a:p>
        </p:txBody>
      </p:sp>
      <p:sp>
        <p:nvSpPr>
          <p:cNvPr id="3" name="Ondertitel 2">
            <a:extLst>
              <a:ext uri="{FF2B5EF4-FFF2-40B4-BE49-F238E27FC236}">
                <a16:creationId xmlns:a16="http://schemas.microsoft.com/office/drawing/2014/main" id="{D98AFEC8-A532-027B-438D-869A32977624}"/>
              </a:ext>
            </a:extLst>
          </p:cNvPr>
          <p:cNvSpPr>
            <a:spLocks noGrp="1"/>
          </p:cNvSpPr>
          <p:nvPr>
            <p:ph type="subTitle" idx="1" hasCustomPrompt="1"/>
          </p:nvPr>
        </p:nvSpPr>
        <p:spPr>
          <a:xfrm>
            <a:off x="1126236" y="3460814"/>
            <a:ext cx="6378615" cy="261034"/>
          </a:xfrm>
        </p:spPr>
        <p:txBody>
          <a:bodyPr wrap="square">
            <a:sp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grpSp>
        <p:nvGrpSpPr>
          <p:cNvPr id="46" name="Group 45">
            <a:extLst>
              <a:ext uri="{FF2B5EF4-FFF2-40B4-BE49-F238E27FC236}">
                <a16:creationId xmlns:a16="http://schemas.microsoft.com/office/drawing/2014/main" id="{26ED9321-516B-B7A8-6E95-240D4996731E}"/>
              </a:ext>
            </a:extLst>
          </p:cNvPr>
          <p:cNvGrpSpPr>
            <a:grpSpLocks noChangeAspect="1"/>
          </p:cNvGrpSpPr>
          <p:nvPr userDrawn="1"/>
        </p:nvGrpSpPr>
        <p:grpSpPr>
          <a:xfrm>
            <a:off x="7678092" y="1244409"/>
            <a:ext cx="4240698" cy="3084315"/>
            <a:chOff x="13098032" y="10503"/>
            <a:chExt cx="9403017" cy="6838938"/>
          </a:xfrm>
        </p:grpSpPr>
        <p:sp>
          <p:nvSpPr>
            <p:cNvPr id="23" name="Freeform: Shape 22">
              <a:extLst>
                <a:ext uri="{FF2B5EF4-FFF2-40B4-BE49-F238E27FC236}">
                  <a16:creationId xmlns:a16="http://schemas.microsoft.com/office/drawing/2014/main" id="{ECEB6A38-C634-BFB1-4296-EA95C589E335}"/>
                </a:ext>
              </a:extLst>
            </p:cNvPr>
            <p:cNvSpPr/>
            <p:nvPr/>
          </p:nvSpPr>
          <p:spPr>
            <a:xfrm>
              <a:off x="13098032" y="4370502"/>
              <a:ext cx="2478994" cy="2478939"/>
            </a:xfrm>
            <a:custGeom>
              <a:avLst/>
              <a:gdLst>
                <a:gd name="connsiteX0" fmla="*/ 1239497 w 2478994"/>
                <a:gd name="connsiteY0" fmla="*/ 2478939 h 2478939"/>
                <a:gd name="connsiteX1" fmla="*/ 2478995 w 2478994"/>
                <a:gd name="connsiteY1" fmla="*/ 1239442 h 2478939"/>
                <a:gd name="connsiteX2" fmla="*/ 1239497 w 2478994"/>
                <a:gd name="connsiteY2" fmla="*/ 0 h 2478939"/>
                <a:gd name="connsiteX3" fmla="*/ 0 w 2478994"/>
                <a:gd name="connsiteY3" fmla="*/ 1239442 h 2478939"/>
                <a:gd name="connsiteX4" fmla="*/ 1239497 w 2478994"/>
                <a:gd name="connsiteY4" fmla="*/ 2478939 h 247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994" h="2478939">
                  <a:moveTo>
                    <a:pt x="1239497" y="2478939"/>
                  </a:moveTo>
                  <a:cubicBezTo>
                    <a:pt x="1924019" y="2478939"/>
                    <a:pt x="2478995" y="1923964"/>
                    <a:pt x="2478995" y="1239442"/>
                  </a:cubicBezTo>
                  <a:cubicBezTo>
                    <a:pt x="2478995" y="554920"/>
                    <a:pt x="1924075" y="0"/>
                    <a:pt x="1239497" y="0"/>
                  </a:cubicBezTo>
                  <a:cubicBezTo>
                    <a:pt x="554920" y="0"/>
                    <a:pt x="0" y="554920"/>
                    <a:pt x="0" y="1239442"/>
                  </a:cubicBezTo>
                  <a:cubicBezTo>
                    <a:pt x="0" y="1923964"/>
                    <a:pt x="554976" y="2478939"/>
                    <a:pt x="1239497" y="2478939"/>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FE7F47F-0E8F-7495-FED4-DE134FA3B37C}"/>
                </a:ext>
              </a:extLst>
            </p:cNvPr>
            <p:cNvSpPr/>
            <p:nvPr/>
          </p:nvSpPr>
          <p:spPr>
            <a:xfrm>
              <a:off x="15818724" y="5520634"/>
              <a:ext cx="809510" cy="809510"/>
            </a:xfrm>
            <a:custGeom>
              <a:avLst/>
              <a:gdLst>
                <a:gd name="connsiteX0" fmla="*/ 404755 w 809510"/>
                <a:gd name="connsiteY0" fmla="*/ 809511 h 809510"/>
                <a:gd name="connsiteX1" fmla="*/ 809511 w 809510"/>
                <a:gd name="connsiteY1" fmla="*/ 404755 h 809510"/>
                <a:gd name="connsiteX2" fmla="*/ 404755 w 809510"/>
                <a:gd name="connsiteY2" fmla="*/ 0 h 809510"/>
                <a:gd name="connsiteX3" fmla="*/ 0 w 809510"/>
                <a:gd name="connsiteY3" fmla="*/ 404755 h 809510"/>
                <a:gd name="connsiteX4" fmla="*/ 404755 w 809510"/>
                <a:gd name="connsiteY4" fmla="*/ 809511 h 80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510" h="809510">
                  <a:moveTo>
                    <a:pt x="404755" y="809511"/>
                  </a:moveTo>
                  <a:cubicBezTo>
                    <a:pt x="628279" y="809511"/>
                    <a:pt x="809511" y="628280"/>
                    <a:pt x="809511" y="404755"/>
                  </a:cubicBezTo>
                  <a:cubicBezTo>
                    <a:pt x="809511" y="181231"/>
                    <a:pt x="628335" y="0"/>
                    <a:pt x="404755" y="0"/>
                  </a:cubicBezTo>
                  <a:cubicBezTo>
                    <a:pt x="181176" y="0"/>
                    <a:pt x="0" y="181176"/>
                    <a:pt x="0" y="404755"/>
                  </a:cubicBezTo>
                  <a:cubicBezTo>
                    <a:pt x="0" y="628335"/>
                    <a:pt x="181176" y="809511"/>
                    <a:pt x="404755" y="809511"/>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CB56852C-267C-EDAA-DBCB-89D1ADD0F093}"/>
                </a:ext>
              </a:extLst>
            </p:cNvPr>
            <p:cNvSpPr/>
            <p:nvPr/>
          </p:nvSpPr>
          <p:spPr>
            <a:xfrm>
              <a:off x="18789394" y="5453221"/>
              <a:ext cx="531856" cy="531856"/>
            </a:xfrm>
            <a:custGeom>
              <a:avLst/>
              <a:gdLst>
                <a:gd name="connsiteX0" fmla="*/ 265928 w 531856"/>
                <a:gd name="connsiteY0" fmla="*/ 531857 h 531856"/>
                <a:gd name="connsiteX1" fmla="*/ 531857 w 531856"/>
                <a:gd name="connsiteY1" fmla="*/ 265928 h 531856"/>
                <a:gd name="connsiteX2" fmla="*/ 265928 w 531856"/>
                <a:gd name="connsiteY2" fmla="*/ 0 h 531856"/>
                <a:gd name="connsiteX3" fmla="*/ 0 w 531856"/>
                <a:gd name="connsiteY3" fmla="*/ 265928 h 531856"/>
                <a:gd name="connsiteX4" fmla="*/ 265928 w 531856"/>
                <a:gd name="connsiteY4" fmla="*/ 531857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7"/>
                  </a:moveTo>
                  <a:cubicBezTo>
                    <a:pt x="412758" y="531857"/>
                    <a:pt x="531857" y="412814"/>
                    <a:pt x="531857" y="265928"/>
                  </a:cubicBezTo>
                  <a:cubicBezTo>
                    <a:pt x="531857" y="119043"/>
                    <a:pt x="412758" y="0"/>
                    <a:pt x="265928" y="0"/>
                  </a:cubicBezTo>
                  <a:cubicBezTo>
                    <a:pt x="119098" y="0"/>
                    <a:pt x="0" y="119043"/>
                    <a:pt x="0" y="265928"/>
                  </a:cubicBezTo>
                  <a:cubicBezTo>
                    <a:pt x="0" y="412814"/>
                    <a:pt x="119098" y="531857"/>
                    <a:pt x="265928" y="531857"/>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98E5F896-6F1F-00AB-7FFA-A4D7D8C13A69}"/>
                </a:ext>
              </a:extLst>
            </p:cNvPr>
            <p:cNvSpPr/>
            <p:nvPr/>
          </p:nvSpPr>
          <p:spPr>
            <a:xfrm>
              <a:off x="15404743" y="1320915"/>
              <a:ext cx="531856" cy="531856"/>
            </a:xfrm>
            <a:custGeom>
              <a:avLst/>
              <a:gdLst>
                <a:gd name="connsiteX0" fmla="*/ 265928 w 531856"/>
                <a:gd name="connsiteY0" fmla="*/ 531856 h 531856"/>
                <a:gd name="connsiteX1" fmla="*/ 531856 w 531856"/>
                <a:gd name="connsiteY1" fmla="*/ 265928 h 531856"/>
                <a:gd name="connsiteX2" fmla="*/ 265928 w 531856"/>
                <a:gd name="connsiteY2" fmla="*/ 0 h 531856"/>
                <a:gd name="connsiteX3" fmla="*/ 0 w 531856"/>
                <a:gd name="connsiteY3" fmla="*/ 265928 h 531856"/>
                <a:gd name="connsiteX4" fmla="*/ 265928 w 531856"/>
                <a:gd name="connsiteY4" fmla="*/ 531856 h 53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56" h="531856">
                  <a:moveTo>
                    <a:pt x="265928" y="531856"/>
                  </a:moveTo>
                  <a:cubicBezTo>
                    <a:pt x="412758" y="531856"/>
                    <a:pt x="531856" y="412814"/>
                    <a:pt x="531856" y="265928"/>
                  </a:cubicBezTo>
                  <a:cubicBezTo>
                    <a:pt x="531856" y="119043"/>
                    <a:pt x="412758" y="0"/>
                    <a:pt x="265928" y="0"/>
                  </a:cubicBezTo>
                  <a:cubicBezTo>
                    <a:pt x="119098" y="0"/>
                    <a:pt x="0" y="119043"/>
                    <a:pt x="0" y="265928"/>
                  </a:cubicBezTo>
                  <a:cubicBezTo>
                    <a:pt x="0" y="412814"/>
                    <a:pt x="119098" y="531856"/>
                    <a:pt x="265928" y="531856"/>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3A071E17-90CD-C688-9F07-B398E90673B4}"/>
                </a:ext>
              </a:extLst>
            </p:cNvPr>
            <p:cNvSpPr/>
            <p:nvPr/>
          </p:nvSpPr>
          <p:spPr>
            <a:xfrm>
              <a:off x="13459383" y="1731116"/>
              <a:ext cx="7153216" cy="1870611"/>
            </a:xfrm>
            <a:custGeom>
              <a:avLst/>
              <a:gdLst>
                <a:gd name="connsiteX0" fmla="*/ 6817097 w 7153216"/>
                <a:gd name="connsiteY0" fmla="*/ 1351537 h 1870611"/>
                <a:gd name="connsiteX1" fmla="*/ 7153217 w 7153216"/>
                <a:gd name="connsiteY1" fmla="*/ 1015418 h 1870611"/>
                <a:gd name="connsiteX2" fmla="*/ 6817097 w 7153216"/>
                <a:gd name="connsiteY2" fmla="*/ 679298 h 1870611"/>
                <a:gd name="connsiteX3" fmla="*/ 6480977 w 7153216"/>
                <a:gd name="connsiteY3" fmla="*/ 1015418 h 1870611"/>
                <a:gd name="connsiteX4" fmla="*/ 6817097 w 7153216"/>
                <a:gd name="connsiteY4" fmla="*/ 1351537 h 1870611"/>
                <a:gd name="connsiteX5" fmla="*/ 935278 w 7153216"/>
                <a:gd name="connsiteY5" fmla="*/ 1870611 h 1870611"/>
                <a:gd name="connsiteX6" fmla="*/ 1870556 w 7153216"/>
                <a:gd name="connsiteY6" fmla="*/ 935334 h 1870611"/>
                <a:gd name="connsiteX7" fmla="*/ 935278 w 7153216"/>
                <a:gd name="connsiteY7" fmla="*/ 0 h 1870611"/>
                <a:gd name="connsiteX8" fmla="*/ 0 w 7153216"/>
                <a:gd name="connsiteY8" fmla="*/ 935334 h 1870611"/>
                <a:gd name="connsiteX9" fmla="*/ 935278 w 7153216"/>
                <a:gd name="connsiteY9" fmla="*/ 1870611 h 18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3216" h="1870611">
                  <a:moveTo>
                    <a:pt x="6817097" y="1351537"/>
                  </a:moveTo>
                  <a:cubicBezTo>
                    <a:pt x="7002718" y="1351537"/>
                    <a:pt x="7153217" y="1201039"/>
                    <a:pt x="7153217" y="1015418"/>
                  </a:cubicBezTo>
                  <a:cubicBezTo>
                    <a:pt x="7153217" y="829796"/>
                    <a:pt x="7002774" y="679298"/>
                    <a:pt x="6817097" y="679298"/>
                  </a:cubicBezTo>
                  <a:cubicBezTo>
                    <a:pt x="6631420" y="679298"/>
                    <a:pt x="6480977" y="829796"/>
                    <a:pt x="6480977" y="1015418"/>
                  </a:cubicBezTo>
                  <a:cubicBezTo>
                    <a:pt x="6480977" y="1201039"/>
                    <a:pt x="6631420" y="1351537"/>
                    <a:pt x="6817097" y="1351537"/>
                  </a:cubicBezTo>
                  <a:moveTo>
                    <a:pt x="935278" y="1870611"/>
                  </a:moveTo>
                  <a:cubicBezTo>
                    <a:pt x="1451795" y="1870611"/>
                    <a:pt x="1870556" y="1451851"/>
                    <a:pt x="1870556" y="935334"/>
                  </a:cubicBezTo>
                  <a:cubicBezTo>
                    <a:pt x="1870556" y="418816"/>
                    <a:pt x="1451795" y="0"/>
                    <a:pt x="935278" y="0"/>
                  </a:cubicBezTo>
                  <a:cubicBezTo>
                    <a:pt x="418760" y="0"/>
                    <a:pt x="0" y="418760"/>
                    <a:pt x="0" y="935334"/>
                  </a:cubicBezTo>
                  <a:cubicBezTo>
                    <a:pt x="0" y="1451906"/>
                    <a:pt x="418760" y="1870611"/>
                    <a:pt x="935278" y="1870611"/>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9A5504CD-0056-B31E-EBA6-097033B2F909}"/>
                </a:ext>
              </a:extLst>
            </p:cNvPr>
            <p:cNvSpPr/>
            <p:nvPr/>
          </p:nvSpPr>
          <p:spPr>
            <a:xfrm>
              <a:off x="18758772" y="10503"/>
              <a:ext cx="2051397" cy="2051397"/>
            </a:xfrm>
            <a:custGeom>
              <a:avLst/>
              <a:gdLst>
                <a:gd name="connsiteX0" fmla="*/ 1025699 w 2051397"/>
                <a:gd name="connsiteY0" fmla="*/ 2051398 h 2051397"/>
                <a:gd name="connsiteX1" fmla="*/ 2051398 w 2051397"/>
                <a:gd name="connsiteY1" fmla="*/ 1025699 h 2051397"/>
                <a:gd name="connsiteX2" fmla="*/ 1025699 w 2051397"/>
                <a:gd name="connsiteY2" fmla="*/ 0 h 2051397"/>
                <a:gd name="connsiteX3" fmla="*/ 0 w 2051397"/>
                <a:gd name="connsiteY3" fmla="*/ 1025699 h 2051397"/>
                <a:gd name="connsiteX4" fmla="*/ 1025699 w 2051397"/>
                <a:gd name="connsiteY4" fmla="*/ 2051398 h 205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397" h="2051397">
                  <a:moveTo>
                    <a:pt x="1025699" y="2051398"/>
                  </a:moveTo>
                  <a:cubicBezTo>
                    <a:pt x="1592178" y="2051398"/>
                    <a:pt x="2051398" y="1592179"/>
                    <a:pt x="2051398" y="1025699"/>
                  </a:cubicBezTo>
                  <a:cubicBezTo>
                    <a:pt x="2051398" y="459219"/>
                    <a:pt x="1592178" y="0"/>
                    <a:pt x="1025699" y="0"/>
                  </a:cubicBezTo>
                  <a:cubicBezTo>
                    <a:pt x="459219" y="0"/>
                    <a:pt x="0" y="459219"/>
                    <a:pt x="0" y="1025699"/>
                  </a:cubicBezTo>
                  <a:cubicBezTo>
                    <a:pt x="0" y="1592179"/>
                    <a:pt x="459219" y="2051398"/>
                    <a:pt x="1025699" y="2051398"/>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29D682C9-FAFC-5402-5545-78401E9B5F3B}"/>
                </a:ext>
              </a:extLst>
            </p:cNvPr>
            <p:cNvSpPr/>
            <p:nvPr/>
          </p:nvSpPr>
          <p:spPr>
            <a:xfrm>
              <a:off x="19580787" y="3481963"/>
              <a:ext cx="2920262" cy="2920262"/>
            </a:xfrm>
            <a:custGeom>
              <a:avLst/>
              <a:gdLst>
                <a:gd name="connsiteX0" fmla="*/ 1460132 w 2920262"/>
                <a:gd name="connsiteY0" fmla="*/ 2920263 h 2920262"/>
                <a:gd name="connsiteX1" fmla="*/ 2920263 w 2920262"/>
                <a:gd name="connsiteY1" fmla="*/ 1460132 h 2920262"/>
                <a:gd name="connsiteX2" fmla="*/ 1460132 w 2920262"/>
                <a:gd name="connsiteY2" fmla="*/ 0 h 2920262"/>
                <a:gd name="connsiteX3" fmla="*/ 0 w 2920262"/>
                <a:gd name="connsiteY3" fmla="*/ 1460132 h 2920262"/>
                <a:gd name="connsiteX4" fmla="*/ 1460132 w 2920262"/>
                <a:gd name="connsiteY4" fmla="*/ 2920263 h 292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62" h="2920262">
                  <a:moveTo>
                    <a:pt x="1460132" y="2920263"/>
                  </a:moveTo>
                  <a:cubicBezTo>
                    <a:pt x="2266530" y="2920263"/>
                    <a:pt x="2920263" y="2266530"/>
                    <a:pt x="2920263" y="1460132"/>
                  </a:cubicBezTo>
                  <a:cubicBezTo>
                    <a:pt x="2920263" y="653733"/>
                    <a:pt x="2266530" y="0"/>
                    <a:pt x="1460132" y="0"/>
                  </a:cubicBezTo>
                  <a:cubicBezTo>
                    <a:pt x="653733" y="0"/>
                    <a:pt x="0" y="653733"/>
                    <a:pt x="0" y="1460132"/>
                  </a:cubicBezTo>
                  <a:cubicBezTo>
                    <a:pt x="0" y="2266530"/>
                    <a:pt x="653677" y="2920263"/>
                    <a:pt x="1460132" y="2920263"/>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E7D5466C-A745-A21A-A774-DA100F2882AB}"/>
                </a:ext>
              </a:extLst>
            </p:cNvPr>
            <p:cNvSpPr/>
            <p:nvPr/>
          </p:nvSpPr>
          <p:spPr>
            <a:xfrm>
              <a:off x="15551018" y="1697327"/>
              <a:ext cx="3843147" cy="3843091"/>
            </a:xfrm>
            <a:custGeom>
              <a:avLst/>
              <a:gdLst>
                <a:gd name="connsiteX0" fmla="*/ 1921574 w 3843147"/>
                <a:gd name="connsiteY0" fmla="*/ 3843092 h 3843091"/>
                <a:gd name="connsiteX1" fmla="*/ 3843148 w 3843147"/>
                <a:gd name="connsiteY1" fmla="*/ 1921518 h 3843091"/>
                <a:gd name="connsiteX2" fmla="*/ 1921574 w 3843147"/>
                <a:gd name="connsiteY2" fmla="*/ 0 h 3843091"/>
                <a:gd name="connsiteX3" fmla="*/ 0 w 3843147"/>
                <a:gd name="connsiteY3" fmla="*/ 1921518 h 3843091"/>
                <a:gd name="connsiteX4" fmla="*/ 1921574 w 3843147"/>
                <a:gd name="connsiteY4" fmla="*/ 3843092 h 3843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47" h="3843091">
                  <a:moveTo>
                    <a:pt x="1921574" y="3843092"/>
                  </a:moveTo>
                  <a:cubicBezTo>
                    <a:pt x="2982841" y="3843092"/>
                    <a:pt x="3843148" y="2982785"/>
                    <a:pt x="3843148" y="1921518"/>
                  </a:cubicBezTo>
                  <a:cubicBezTo>
                    <a:pt x="3843148" y="860251"/>
                    <a:pt x="2982841" y="0"/>
                    <a:pt x="1921574" y="0"/>
                  </a:cubicBezTo>
                  <a:cubicBezTo>
                    <a:pt x="860307" y="0"/>
                    <a:pt x="0" y="860307"/>
                    <a:pt x="0" y="1921518"/>
                  </a:cubicBezTo>
                  <a:cubicBezTo>
                    <a:pt x="0" y="2982730"/>
                    <a:pt x="860307" y="3843092"/>
                    <a:pt x="1921574" y="3843092"/>
                  </a:cubicBezTo>
                </a:path>
              </a:pathLst>
            </a:custGeom>
            <a:solidFill>
              <a:srgbClr val="FFFFFF"/>
            </a:solidFill>
            <a:ln w="21051" cap="flat">
              <a:solidFill>
                <a:srgbClr val="FFFFFF"/>
              </a:solid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59C3458A-DCCF-DA10-842D-34FECA0D339F}"/>
                </a:ext>
              </a:extLst>
            </p:cNvPr>
            <p:cNvSpPr/>
            <p:nvPr/>
          </p:nvSpPr>
          <p:spPr>
            <a:xfrm>
              <a:off x="13577259" y="4821329"/>
              <a:ext cx="1520430" cy="1577284"/>
            </a:xfrm>
            <a:custGeom>
              <a:avLst/>
              <a:gdLst>
                <a:gd name="connsiteX0" fmla="*/ 1520431 w 1520430"/>
                <a:gd name="connsiteY0" fmla="*/ 539748 h 1577284"/>
                <a:gd name="connsiteX1" fmla="*/ 1437235 w 1520430"/>
                <a:gd name="connsiteY1" fmla="*/ 394307 h 1577284"/>
                <a:gd name="connsiteX2" fmla="*/ 1353983 w 1520430"/>
                <a:gd name="connsiteY2" fmla="*/ 248866 h 1577284"/>
                <a:gd name="connsiteX3" fmla="*/ 926664 w 1520430"/>
                <a:gd name="connsiteY3" fmla="*/ 497788 h 1577284"/>
                <a:gd name="connsiteX4" fmla="*/ 926664 w 1520430"/>
                <a:gd name="connsiteY4" fmla="*/ 0 h 1577284"/>
                <a:gd name="connsiteX5" fmla="*/ 593767 w 1520430"/>
                <a:gd name="connsiteY5" fmla="*/ 0 h 1577284"/>
                <a:gd name="connsiteX6" fmla="*/ 593767 w 1520430"/>
                <a:gd name="connsiteY6" fmla="*/ 497788 h 1577284"/>
                <a:gd name="connsiteX7" fmla="*/ 166448 w 1520430"/>
                <a:gd name="connsiteY7" fmla="*/ 248866 h 1577284"/>
                <a:gd name="connsiteX8" fmla="*/ 0 w 1520430"/>
                <a:gd name="connsiteY8" fmla="*/ 539748 h 1577284"/>
                <a:gd name="connsiteX9" fmla="*/ 427319 w 1520430"/>
                <a:gd name="connsiteY9" fmla="*/ 788670 h 1577284"/>
                <a:gd name="connsiteX10" fmla="*/ 0 w 1520430"/>
                <a:gd name="connsiteY10" fmla="*/ 1037536 h 1577284"/>
                <a:gd name="connsiteX11" fmla="*/ 83196 w 1520430"/>
                <a:gd name="connsiteY11" fmla="*/ 1182977 h 1577284"/>
                <a:gd name="connsiteX12" fmla="*/ 166448 w 1520430"/>
                <a:gd name="connsiteY12" fmla="*/ 1328418 h 1577284"/>
                <a:gd name="connsiteX13" fmla="*/ 593767 w 1520430"/>
                <a:gd name="connsiteY13" fmla="*/ 1079496 h 1577284"/>
                <a:gd name="connsiteX14" fmla="*/ 593767 w 1520430"/>
                <a:gd name="connsiteY14" fmla="*/ 1577284 h 1577284"/>
                <a:gd name="connsiteX15" fmla="*/ 926664 w 1520430"/>
                <a:gd name="connsiteY15" fmla="*/ 1577284 h 1577284"/>
                <a:gd name="connsiteX16" fmla="*/ 926664 w 1520430"/>
                <a:gd name="connsiteY16" fmla="*/ 1079496 h 1577284"/>
                <a:gd name="connsiteX17" fmla="*/ 1353983 w 1520430"/>
                <a:gd name="connsiteY17" fmla="*/ 1328418 h 1577284"/>
                <a:gd name="connsiteX18" fmla="*/ 1520431 w 1520430"/>
                <a:gd name="connsiteY18" fmla="*/ 1037536 h 1577284"/>
                <a:gd name="connsiteX19" fmla="*/ 1093112 w 1520430"/>
                <a:gd name="connsiteY19" fmla="*/ 788614 h 1577284"/>
                <a:gd name="connsiteX20" fmla="*/ 1520431 w 1520430"/>
                <a:gd name="connsiteY20" fmla="*/ 539748 h 15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0430" h="1577284">
                  <a:moveTo>
                    <a:pt x="1520431" y="539748"/>
                  </a:moveTo>
                  <a:lnTo>
                    <a:pt x="1437235" y="394307"/>
                  </a:lnTo>
                  <a:lnTo>
                    <a:pt x="1353983" y="248866"/>
                  </a:lnTo>
                  <a:lnTo>
                    <a:pt x="926664" y="497788"/>
                  </a:lnTo>
                  <a:lnTo>
                    <a:pt x="926664" y="0"/>
                  </a:lnTo>
                  <a:lnTo>
                    <a:pt x="593767" y="0"/>
                  </a:lnTo>
                  <a:lnTo>
                    <a:pt x="593767" y="497788"/>
                  </a:lnTo>
                  <a:lnTo>
                    <a:pt x="166448" y="248866"/>
                  </a:lnTo>
                  <a:lnTo>
                    <a:pt x="0" y="539748"/>
                  </a:lnTo>
                  <a:lnTo>
                    <a:pt x="427319" y="788670"/>
                  </a:lnTo>
                  <a:lnTo>
                    <a:pt x="0" y="1037536"/>
                  </a:lnTo>
                  <a:lnTo>
                    <a:pt x="83196" y="1182977"/>
                  </a:lnTo>
                  <a:lnTo>
                    <a:pt x="166448" y="1328418"/>
                  </a:lnTo>
                  <a:lnTo>
                    <a:pt x="593767" y="1079496"/>
                  </a:lnTo>
                  <a:lnTo>
                    <a:pt x="593767" y="1577284"/>
                  </a:lnTo>
                  <a:lnTo>
                    <a:pt x="926664" y="1577284"/>
                  </a:lnTo>
                  <a:lnTo>
                    <a:pt x="926664" y="1079496"/>
                  </a:lnTo>
                  <a:lnTo>
                    <a:pt x="1353983" y="1328418"/>
                  </a:lnTo>
                  <a:lnTo>
                    <a:pt x="1520431" y="1037536"/>
                  </a:lnTo>
                  <a:lnTo>
                    <a:pt x="1093112" y="788614"/>
                  </a:lnTo>
                  <a:lnTo>
                    <a:pt x="1520431" y="539748"/>
                  </a:lnTo>
                  <a:close/>
                </a:path>
              </a:pathLst>
            </a:custGeom>
            <a:noFill/>
            <a:ln w="21051" cap="flat">
              <a:solidFill>
                <a:srgbClr val="50BAB7"/>
              </a:solid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38984EAE-1855-ECED-E531-B35C1D49D524}"/>
                </a:ext>
              </a:extLst>
            </p:cNvPr>
            <p:cNvSpPr/>
            <p:nvPr/>
          </p:nvSpPr>
          <p:spPr>
            <a:xfrm>
              <a:off x="19420008" y="359294"/>
              <a:ext cx="418927" cy="1311634"/>
            </a:xfrm>
            <a:custGeom>
              <a:avLst/>
              <a:gdLst>
                <a:gd name="connsiteX0" fmla="*/ 396253 w 418927"/>
                <a:gd name="connsiteY0" fmla="*/ 616498 h 1311634"/>
                <a:gd name="connsiteX1" fmla="*/ 396253 w 418927"/>
                <a:gd name="connsiteY1" fmla="*/ 461331 h 1311634"/>
                <a:gd name="connsiteX2" fmla="*/ 385693 w 418927"/>
                <a:gd name="connsiteY2" fmla="*/ 450661 h 1311634"/>
                <a:gd name="connsiteX3" fmla="*/ 10559 w 418927"/>
                <a:gd name="connsiteY3" fmla="*/ 450661 h 1311634"/>
                <a:gd name="connsiteX4" fmla="*/ 0 w 418927"/>
                <a:gd name="connsiteY4" fmla="*/ 461331 h 1311634"/>
                <a:gd name="connsiteX5" fmla="*/ 0 w 418927"/>
                <a:gd name="connsiteY5" fmla="*/ 635004 h 1311634"/>
                <a:gd name="connsiteX6" fmla="*/ 10559 w 418927"/>
                <a:gd name="connsiteY6" fmla="*/ 645675 h 1311634"/>
                <a:gd name="connsiteX7" fmla="*/ 122988 w 418927"/>
                <a:gd name="connsiteY7" fmla="*/ 645675 h 1311634"/>
                <a:gd name="connsiteX8" fmla="*/ 133603 w 418927"/>
                <a:gd name="connsiteY8" fmla="*/ 656345 h 1311634"/>
                <a:gd name="connsiteX9" fmla="*/ 133603 w 418927"/>
                <a:gd name="connsiteY9" fmla="*/ 1300964 h 1311634"/>
                <a:gd name="connsiteX10" fmla="*/ 144163 w 418927"/>
                <a:gd name="connsiteY10" fmla="*/ 1311634 h 1311634"/>
                <a:gd name="connsiteX11" fmla="*/ 385693 w 418927"/>
                <a:gd name="connsiteY11" fmla="*/ 1311634 h 1311634"/>
                <a:gd name="connsiteX12" fmla="*/ 396253 w 418927"/>
                <a:gd name="connsiteY12" fmla="*/ 1300964 h 1311634"/>
                <a:gd name="connsiteX13" fmla="*/ 396253 w 418927"/>
                <a:gd name="connsiteY13" fmla="*/ 1139795 h 1311634"/>
                <a:gd name="connsiteX14" fmla="*/ 266817 w 418927"/>
                <a:gd name="connsiteY14" fmla="*/ 305331 h 1311634"/>
                <a:gd name="connsiteX15" fmla="*/ 418927 w 418927"/>
                <a:gd name="connsiteY15" fmla="*/ 153499 h 1311634"/>
                <a:gd name="connsiteX16" fmla="*/ 266817 w 418927"/>
                <a:gd name="connsiteY16" fmla="*/ 0 h 1311634"/>
                <a:gd name="connsiteX17" fmla="*/ 114708 w 418927"/>
                <a:gd name="connsiteY17" fmla="*/ 153499 h 1311634"/>
                <a:gd name="connsiteX18" fmla="*/ 266817 w 418927"/>
                <a:gd name="connsiteY18" fmla="*/ 305331 h 13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927" h="1311634">
                  <a:moveTo>
                    <a:pt x="396253" y="616498"/>
                  </a:moveTo>
                  <a:lnTo>
                    <a:pt x="396253" y="461331"/>
                  </a:lnTo>
                  <a:cubicBezTo>
                    <a:pt x="396253" y="455440"/>
                    <a:pt x="391529" y="450661"/>
                    <a:pt x="385693" y="450661"/>
                  </a:cubicBezTo>
                  <a:lnTo>
                    <a:pt x="10559" y="450661"/>
                  </a:lnTo>
                  <a:cubicBezTo>
                    <a:pt x="4724" y="450661"/>
                    <a:pt x="0" y="455440"/>
                    <a:pt x="0" y="461331"/>
                  </a:cubicBezTo>
                  <a:lnTo>
                    <a:pt x="0" y="635004"/>
                  </a:lnTo>
                  <a:cubicBezTo>
                    <a:pt x="0" y="640895"/>
                    <a:pt x="4724" y="645675"/>
                    <a:pt x="10559" y="645675"/>
                  </a:cubicBezTo>
                  <a:lnTo>
                    <a:pt x="122988" y="645675"/>
                  </a:lnTo>
                  <a:cubicBezTo>
                    <a:pt x="128824" y="645675"/>
                    <a:pt x="133603" y="650454"/>
                    <a:pt x="133603" y="656345"/>
                  </a:cubicBezTo>
                  <a:lnTo>
                    <a:pt x="133603" y="1300964"/>
                  </a:lnTo>
                  <a:cubicBezTo>
                    <a:pt x="133603" y="1306855"/>
                    <a:pt x="138327" y="1311634"/>
                    <a:pt x="144163" y="1311634"/>
                  </a:cubicBezTo>
                  <a:lnTo>
                    <a:pt x="385693" y="1311634"/>
                  </a:lnTo>
                  <a:cubicBezTo>
                    <a:pt x="391473" y="1311634"/>
                    <a:pt x="396253" y="1306799"/>
                    <a:pt x="396253" y="1300964"/>
                  </a:cubicBezTo>
                  <a:lnTo>
                    <a:pt x="396253" y="1139795"/>
                  </a:lnTo>
                  <a:moveTo>
                    <a:pt x="266817" y="305331"/>
                  </a:moveTo>
                  <a:cubicBezTo>
                    <a:pt x="354460" y="305331"/>
                    <a:pt x="418927" y="241642"/>
                    <a:pt x="418927" y="153499"/>
                  </a:cubicBezTo>
                  <a:cubicBezTo>
                    <a:pt x="418927" y="65357"/>
                    <a:pt x="354460" y="0"/>
                    <a:pt x="266817" y="0"/>
                  </a:cubicBezTo>
                  <a:cubicBezTo>
                    <a:pt x="179176" y="0"/>
                    <a:pt x="114708" y="66968"/>
                    <a:pt x="114708" y="153499"/>
                  </a:cubicBezTo>
                  <a:cubicBezTo>
                    <a:pt x="114708" y="240030"/>
                    <a:pt x="180842" y="305331"/>
                    <a:pt x="266817" y="305331"/>
                  </a:cubicBezTo>
                  <a:close/>
                </a:path>
              </a:pathLst>
            </a:custGeom>
            <a:noFill/>
            <a:ln w="21051" cap="flat">
              <a:solidFill>
                <a:srgbClr val="12439A"/>
              </a:solid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3D34A1D-1338-82FA-14E1-0804EE1668B7}"/>
                </a:ext>
              </a:extLst>
            </p:cNvPr>
            <p:cNvSpPr/>
            <p:nvPr/>
          </p:nvSpPr>
          <p:spPr>
            <a:xfrm>
              <a:off x="19667874" y="921828"/>
              <a:ext cx="625444" cy="617553"/>
            </a:xfrm>
            <a:custGeom>
              <a:avLst/>
              <a:gdLst>
                <a:gd name="connsiteX0" fmla="*/ 625445 w 625444"/>
                <a:gd name="connsiteY0" fmla="*/ 308777 h 617553"/>
                <a:gd name="connsiteX1" fmla="*/ 312723 w 625444"/>
                <a:gd name="connsiteY1" fmla="*/ 617553 h 617553"/>
                <a:gd name="connsiteX2" fmla="*/ 0 w 625444"/>
                <a:gd name="connsiteY2" fmla="*/ 308777 h 617553"/>
                <a:gd name="connsiteX3" fmla="*/ 146497 w 625444"/>
                <a:gd name="connsiteY3" fmla="*/ 47184 h 617553"/>
                <a:gd name="connsiteX4" fmla="*/ 312723 w 625444"/>
                <a:gd name="connsiteY4" fmla="*/ 0 h 617553"/>
                <a:gd name="connsiteX5" fmla="*/ 625445 w 625444"/>
                <a:gd name="connsiteY5" fmla="*/ 308777 h 6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4" h="617553">
                  <a:moveTo>
                    <a:pt x="625445" y="308777"/>
                  </a:moveTo>
                  <a:cubicBezTo>
                    <a:pt x="625445" y="479282"/>
                    <a:pt x="485451" y="617553"/>
                    <a:pt x="312723" y="617553"/>
                  </a:cubicBezTo>
                  <a:cubicBezTo>
                    <a:pt x="139994" y="617553"/>
                    <a:pt x="0" y="479338"/>
                    <a:pt x="0" y="308777"/>
                  </a:cubicBezTo>
                  <a:cubicBezTo>
                    <a:pt x="0" y="198571"/>
                    <a:pt x="58465" y="101814"/>
                    <a:pt x="146497" y="47184"/>
                  </a:cubicBezTo>
                  <a:cubicBezTo>
                    <a:pt x="194625" y="17284"/>
                    <a:pt x="251645" y="0"/>
                    <a:pt x="312723" y="0"/>
                  </a:cubicBezTo>
                  <a:cubicBezTo>
                    <a:pt x="485451" y="0"/>
                    <a:pt x="625445" y="138216"/>
                    <a:pt x="625445" y="308777"/>
                  </a:cubicBezTo>
                  <a:close/>
                </a:path>
              </a:pathLst>
            </a:custGeom>
            <a:noFill/>
            <a:ln w="21051" cap="flat">
              <a:solidFill>
                <a:srgbClr val="12439A"/>
              </a:solid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122DBDAD-2EC3-C85B-0E3A-DC2B84F45131}"/>
                </a:ext>
              </a:extLst>
            </p:cNvPr>
            <p:cNvSpPr/>
            <p:nvPr/>
          </p:nvSpPr>
          <p:spPr>
            <a:xfrm>
              <a:off x="19826911" y="1080847"/>
              <a:ext cx="307376" cy="293475"/>
            </a:xfrm>
            <a:custGeom>
              <a:avLst/>
              <a:gdLst>
                <a:gd name="connsiteX0" fmla="*/ 307351 w 307376"/>
                <a:gd name="connsiteY0" fmla="*/ 816 h 293475"/>
                <a:gd name="connsiteX1" fmla="*/ 144904 w 307376"/>
                <a:gd name="connsiteY1" fmla="*/ 293476 h 293475"/>
                <a:gd name="connsiteX2" fmla="*/ 131 w 307376"/>
                <a:gd name="connsiteY2" fmla="*/ 119580 h 293475"/>
                <a:gd name="connsiteX3" fmla="*/ 798 w 307376"/>
                <a:gd name="connsiteY3" fmla="*/ 118802 h 293475"/>
                <a:gd name="connsiteX4" fmla="*/ 141403 w 307376"/>
                <a:gd name="connsiteY4" fmla="*/ 185659 h 293475"/>
                <a:gd name="connsiteX5" fmla="*/ 306407 w 307376"/>
                <a:gd name="connsiteY5" fmla="*/ 205 h 293475"/>
                <a:gd name="connsiteX6" fmla="*/ 307295 w 307376"/>
                <a:gd name="connsiteY6" fmla="*/ 816 h 2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6" h="293475">
                  <a:moveTo>
                    <a:pt x="307351" y="816"/>
                  </a:moveTo>
                  <a:lnTo>
                    <a:pt x="144904" y="293476"/>
                  </a:lnTo>
                  <a:lnTo>
                    <a:pt x="131" y="119580"/>
                  </a:lnTo>
                  <a:cubicBezTo>
                    <a:pt x="-258" y="119136"/>
                    <a:pt x="297" y="118524"/>
                    <a:pt x="798" y="118802"/>
                  </a:cubicBezTo>
                  <a:lnTo>
                    <a:pt x="141403" y="185659"/>
                  </a:lnTo>
                  <a:lnTo>
                    <a:pt x="306407" y="205"/>
                  </a:lnTo>
                  <a:cubicBezTo>
                    <a:pt x="306851" y="-296"/>
                    <a:pt x="307629" y="205"/>
                    <a:pt x="307295" y="816"/>
                  </a:cubicBezTo>
                  <a:close/>
                </a:path>
              </a:pathLst>
            </a:custGeom>
            <a:noFill/>
            <a:ln w="21051" cap="flat">
              <a:solidFill>
                <a:srgbClr val="12439A"/>
              </a:solid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C987D26B-EA08-BB6D-16BB-A0DA7A86A917}"/>
                </a:ext>
              </a:extLst>
            </p:cNvPr>
            <p:cNvSpPr/>
            <p:nvPr/>
          </p:nvSpPr>
          <p:spPr>
            <a:xfrm>
              <a:off x="19950697" y="4220559"/>
              <a:ext cx="2116253" cy="1389384"/>
            </a:xfrm>
            <a:custGeom>
              <a:avLst/>
              <a:gdLst>
                <a:gd name="connsiteX0" fmla="*/ 1425397 w 2116253"/>
                <a:gd name="connsiteY0" fmla="*/ 686578 h 1389384"/>
                <a:gd name="connsiteX1" fmla="*/ 963621 w 2116253"/>
                <a:gd name="connsiteY1" fmla="*/ 686578 h 1389384"/>
                <a:gd name="connsiteX2" fmla="*/ 939835 w 2116253"/>
                <a:gd name="connsiteY2" fmla="*/ 663292 h 1389384"/>
                <a:gd name="connsiteX3" fmla="*/ 939835 w 2116253"/>
                <a:gd name="connsiteY3" fmla="*/ 368298 h 1389384"/>
                <a:gd name="connsiteX4" fmla="*/ 963621 w 2116253"/>
                <a:gd name="connsiteY4" fmla="*/ 345012 h 1389384"/>
                <a:gd name="connsiteX5" fmla="*/ 1425397 w 2116253"/>
                <a:gd name="connsiteY5" fmla="*/ 345012 h 1389384"/>
                <a:gd name="connsiteX6" fmla="*/ 1449183 w 2116253"/>
                <a:gd name="connsiteY6" fmla="*/ 368298 h 1389384"/>
                <a:gd name="connsiteX7" fmla="*/ 1449183 w 2116253"/>
                <a:gd name="connsiteY7" fmla="*/ 663292 h 1389384"/>
                <a:gd name="connsiteX8" fmla="*/ 1425397 w 2116253"/>
                <a:gd name="connsiteY8" fmla="*/ 686578 h 1389384"/>
                <a:gd name="connsiteX9" fmla="*/ 425207 w 2116253"/>
                <a:gd name="connsiteY9" fmla="*/ 655011 h 1389384"/>
                <a:gd name="connsiteX10" fmla="*/ 623333 w 2116253"/>
                <a:gd name="connsiteY10" fmla="*/ 354237 h 1389384"/>
                <a:gd name="connsiteX11" fmla="*/ 640561 w 2116253"/>
                <a:gd name="connsiteY11" fmla="*/ 344956 h 1389384"/>
                <a:gd name="connsiteX12" fmla="*/ 826294 w 2116253"/>
                <a:gd name="connsiteY12" fmla="*/ 344956 h 1389384"/>
                <a:gd name="connsiteX13" fmla="*/ 846912 w 2116253"/>
                <a:gd name="connsiteY13" fmla="*/ 365408 h 1389384"/>
                <a:gd name="connsiteX14" fmla="*/ 846912 w 2116253"/>
                <a:gd name="connsiteY14" fmla="*/ 666182 h 1389384"/>
                <a:gd name="connsiteX15" fmla="*/ 826294 w 2116253"/>
                <a:gd name="connsiteY15" fmla="*/ 686578 h 1389384"/>
                <a:gd name="connsiteX16" fmla="*/ 442435 w 2116253"/>
                <a:gd name="connsiteY16" fmla="*/ 686578 h 1389384"/>
                <a:gd name="connsiteX17" fmla="*/ 425207 w 2116253"/>
                <a:gd name="connsiteY17" fmla="*/ 655067 h 1389384"/>
                <a:gd name="connsiteX18" fmla="*/ 675129 w 2116253"/>
                <a:gd name="connsiteY18" fmla="*/ 110428 h 1389384"/>
                <a:gd name="connsiteX19" fmla="*/ 248977 w 2116253"/>
                <a:gd name="connsiteY19" fmla="*/ 736207 h 1389384"/>
                <a:gd name="connsiteX20" fmla="*/ 240474 w 2116253"/>
                <a:gd name="connsiteY20" fmla="*/ 743543 h 1389384"/>
                <a:gd name="connsiteX21" fmla="*/ 12282 w 2116253"/>
                <a:gd name="connsiteY21" fmla="*/ 853860 h 1389384"/>
                <a:gd name="connsiteX22" fmla="*/ 0 w 2116253"/>
                <a:gd name="connsiteY22" fmla="*/ 873478 h 1389384"/>
                <a:gd name="connsiteX23" fmla="*/ 0 w 2116253"/>
                <a:gd name="connsiteY23" fmla="*/ 1210321 h 1389384"/>
                <a:gd name="connsiteX24" fmla="*/ 21729 w 2116253"/>
                <a:gd name="connsiteY24" fmla="*/ 1232050 h 1389384"/>
                <a:gd name="connsiteX25" fmla="*/ 301774 w 2116253"/>
                <a:gd name="connsiteY25" fmla="*/ 1232050 h 1389384"/>
                <a:gd name="connsiteX26" fmla="*/ 323337 w 2116253"/>
                <a:gd name="connsiteY26" fmla="*/ 1212932 h 1389384"/>
                <a:gd name="connsiteX27" fmla="*/ 555864 w 2116253"/>
                <a:gd name="connsiteY27" fmla="*/ 998912 h 1389384"/>
                <a:gd name="connsiteX28" fmla="*/ 788448 w 2116253"/>
                <a:gd name="connsiteY28" fmla="*/ 1212932 h 1389384"/>
                <a:gd name="connsiteX29" fmla="*/ 810066 w 2116253"/>
                <a:gd name="connsiteY29" fmla="*/ 1232050 h 1389384"/>
                <a:gd name="connsiteX30" fmla="*/ 1457964 w 2116253"/>
                <a:gd name="connsiteY30" fmla="*/ 1232050 h 1389384"/>
                <a:gd name="connsiteX31" fmla="*/ 1479583 w 2116253"/>
                <a:gd name="connsiteY31" fmla="*/ 1212932 h 1389384"/>
                <a:gd name="connsiteX32" fmla="*/ 1712166 w 2116253"/>
                <a:gd name="connsiteY32" fmla="*/ 998912 h 1389384"/>
                <a:gd name="connsiteX33" fmla="*/ 1944693 w 2116253"/>
                <a:gd name="connsiteY33" fmla="*/ 1212932 h 1389384"/>
                <a:gd name="connsiteX34" fmla="*/ 1966312 w 2116253"/>
                <a:gd name="connsiteY34" fmla="*/ 1232050 h 1389384"/>
                <a:gd name="connsiteX35" fmla="*/ 2094469 w 2116253"/>
                <a:gd name="connsiteY35" fmla="*/ 1232050 h 1389384"/>
                <a:gd name="connsiteX36" fmla="*/ 2116254 w 2116253"/>
                <a:gd name="connsiteY36" fmla="*/ 1210321 h 1389384"/>
                <a:gd name="connsiteX37" fmla="*/ 2116254 w 2116253"/>
                <a:gd name="connsiteY37" fmla="*/ 122766 h 1389384"/>
                <a:gd name="connsiteX38" fmla="*/ 2094469 w 2116253"/>
                <a:gd name="connsiteY38" fmla="*/ 101036 h 1389384"/>
                <a:gd name="connsiteX39" fmla="*/ 693136 w 2116253"/>
                <a:gd name="connsiteY39" fmla="*/ 101036 h 1389384"/>
                <a:gd name="connsiteX40" fmla="*/ 675185 w 2116253"/>
                <a:gd name="connsiteY40" fmla="*/ 110539 h 1389384"/>
                <a:gd name="connsiteX41" fmla="*/ 1872000 w 2116253"/>
                <a:gd name="connsiteY41" fmla="*/ 1231995 h 1389384"/>
                <a:gd name="connsiteX42" fmla="*/ 1714444 w 2116253"/>
                <a:gd name="connsiteY42" fmla="*/ 1389384 h 1389384"/>
                <a:gd name="connsiteX43" fmla="*/ 1556943 w 2116253"/>
                <a:gd name="connsiteY43" fmla="*/ 1231995 h 1389384"/>
                <a:gd name="connsiteX44" fmla="*/ 1714444 w 2116253"/>
                <a:gd name="connsiteY44" fmla="*/ 1074605 h 1389384"/>
                <a:gd name="connsiteX45" fmla="*/ 1872000 w 2116253"/>
                <a:gd name="connsiteY45" fmla="*/ 1231995 h 1389384"/>
                <a:gd name="connsiteX46" fmla="*/ 1793250 w 2116253"/>
                <a:gd name="connsiteY46" fmla="*/ 1231995 h 1389384"/>
                <a:gd name="connsiteX47" fmla="*/ 1714444 w 2116253"/>
                <a:gd name="connsiteY47" fmla="*/ 1310690 h 1389384"/>
                <a:gd name="connsiteX48" fmla="*/ 1635694 w 2116253"/>
                <a:gd name="connsiteY48" fmla="*/ 1231995 h 1389384"/>
                <a:gd name="connsiteX49" fmla="*/ 1714444 w 2116253"/>
                <a:gd name="connsiteY49" fmla="*/ 1153300 h 1389384"/>
                <a:gd name="connsiteX50" fmla="*/ 1793250 w 2116253"/>
                <a:gd name="connsiteY50" fmla="*/ 1231995 h 1389384"/>
                <a:gd name="connsiteX51" fmla="*/ 714310 w 2116253"/>
                <a:gd name="connsiteY51" fmla="*/ 1231995 h 1389384"/>
                <a:gd name="connsiteX52" fmla="*/ 556754 w 2116253"/>
                <a:gd name="connsiteY52" fmla="*/ 1389384 h 1389384"/>
                <a:gd name="connsiteX53" fmla="*/ 399253 w 2116253"/>
                <a:gd name="connsiteY53" fmla="*/ 1231995 h 1389384"/>
                <a:gd name="connsiteX54" fmla="*/ 556754 w 2116253"/>
                <a:gd name="connsiteY54" fmla="*/ 1074605 h 1389384"/>
                <a:gd name="connsiteX55" fmla="*/ 714310 w 2116253"/>
                <a:gd name="connsiteY55" fmla="*/ 1231995 h 1389384"/>
                <a:gd name="connsiteX56" fmla="*/ 635560 w 2116253"/>
                <a:gd name="connsiteY56" fmla="*/ 1231995 h 1389384"/>
                <a:gd name="connsiteX57" fmla="*/ 556754 w 2116253"/>
                <a:gd name="connsiteY57" fmla="*/ 1310690 h 1389384"/>
                <a:gd name="connsiteX58" fmla="*/ 478003 w 2116253"/>
                <a:gd name="connsiteY58" fmla="*/ 1231995 h 1389384"/>
                <a:gd name="connsiteX59" fmla="*/ 556754 w 2116253"/>
                <a:gd name="connsiteY59" fmla="*/ 1153300 h 1389384"/>
                <a:gd name="connsiteX60" fmla="*/ 635560 w 2116253"/>
                <a:gd name="connsiteY60" fmla="*/ 1231995 h 1389384"/>
                <a:gd name="connsiteX61" fmla="*/ 799840 w 2116253"/>
                <a:gd name="connsiteY61" fmla="*/ 918105 h 1389384"/>
                <a:gd name="connsiteX62" fmla="*/ 693303 w 2116253"/>
                <a:gd name="connsiteY62" fmla="*/ 918105 h 1389384"/>
                <a:gd name="connsiteX63" fmla="*/ 691080 w 2116253"/>
                <a:gd name="connsiteY63" fmla="*/ 922773 h 1389384"/>
                <a:gd name="connsiteX64" fmla="*/ 943947 w 2116253"/>
                <a:gd name="connsiteY64" fmla="*/ 1231495 h 1389384"/>
                <a:gd name="connsiteX65" fmla="*/ 946171 w 2116253"/>
                <a:gd name="connsiteY65" fmla="*/ 1232495 h 1389384"/>
                <a:gd name="connsiteX66" fmla="*/ 1039426 w 2116253"/>
                <a:gd name="connsiteY66" fmla="*/ 1231995 h 1389384"/>
                <a:gd name="connsiteX67" fmla="*/ 1053986 w 2116253"/>
                <a:gd name="connsiteY67" fmla="*/ 1226271 h 1389384"/>
                <a:gd name="connsiteX68" fmla="*/ 802008 w 2116253"/>
                <a:gd name="connsiteY68" fmla="*/ 919105 h 1389384"/>
                <a:gd name="connsiteX69" fmla="*/ 799840 w 2116253"/>
                <a:gd name="connsiteY69" fmla="*/ 918049 h 1389384"/>
                <a:gd name="connsiteX70" fmla="*/ 984351 w 2116253"/>
                <a:gd name="connsiteY70" fmla="*/ 918105 h 1389384"/>
                <a:gd name="connsiteX71" fmla="*/ 877813 w 2116253"/>
                <a:gd name="connsiteY71" fmla="*/ 918105 h 1389384"/>
                <a:gd name="connsiteX72" fmla="*/ 875645 w 2116253"/>
                <a:gd name="connsiteY72" fmla="*/ 922773 h 1389384"/>
                <a:gd name="connsiteX73" fmla="*/ 1128513 w 2116253"/>
                <a:gd name="connsiteY73" fmla="*/ 1231495 h 1389384"/>
                <a:gd name="connsiteX74" fmla="*/ 1130681 w 2116253"/>
                <a:gd name="connsiteY74" fmla="*/ 1232495 h 1389384"/>
                <a:gd name="connsiteX75" fmla="*/ 1223992 w 2116253"/>
                <a:gd name="connsiteY75" fmla="*/ 1231995 h 1389384"/>
                <a:gd name="connsiteX76" fmla="*/ 1238553 w 2116253"/>
                <a:gd name="connsiteY76" fmla="*/ 1226271 h 1389384"/>
                <a:gd name="connsiteX77" fmla="*/ 986573 w 2116253"/>
                <a:gd name="connsiteY77" fmla="*/ 919105 h 1389384"/>
                <a:gd name="connsiteX78" fmla="*/ 984351 w 2116253"/>
                <a:gd name="connsiteY78" fmla="*/ 918049 h 1389384"/>
                <a:gd name="connsiteX79" fmla="*/ 1168916 w 2116253"/>
                <a:gd name="connsiteY79" fmla="*/ 918105 h 1389384"/>
                <a:gd name="connsiteX80" fmla="*/ 1062378 w 2116253"/>
                <a:gd name="connsiteY80" fmla="*/ 918105 h 1389384"/>
                <a:gd name="connsiteX81" fmla="*/ 1060211 w 2116253"/>
                <a:gd name="connsiteY81" fmla="*/ 922773 h 1389384"/>
                <a:gd name="connsiteX82" fmla="*/ 1313134 w 2116253"/>
                <a:gd name="connsiteY82" fmla="*/ 1231495 h 1389384"/>
                <a:gd name="connsiteX83" fmla="*/ 1315302 w 2116253"/>
                <a:gd name="connsiteY83" fmla="*/ 1232495 h 1389384"/>
                <a:gd name="connsiteX84" fmla="*/ 1408613 w 2116253"/>
                <a:gd name="connsiteY84" fmla="*/ 1231995 h 1389384"/>
                <a:gd name="connsiteX85" fmla="*/ 1423118 w 2116253"/>
                <a:gd name="connsiteY85" fmla="*/ 1226271 h 1389384"/>
                <a:gd name="connsiteX86" fmla="*/ 1171140 w 2116253"/>
                <a:gd name="connsiteY86" fmla="*/ 919105 h 1389384"/>
                <a:gd name="connsiteX87" fmla="*/ 1168972 w 2116253"/>
                <a:gd name="connsiteY87" fmla="*/ 918049 h 1389384"/>
                <a:gd name="connsiteX88" fmla="*/ 1961810 w 2116253"/>
                <a:gd name="connsiteY88" fmla="*/ 462165 h 1389384"/>
                <a:gd name="connsiteX89" fmla="*/ 1942414 w 2116253"/>
                <a:gd name="connsiteY89" fmla="*/ 428597 h 1389384"/>
                <a:gd name="connsiteX90" fmla="*/ 1923018 w 2116253"/>
                <a:gd name="connsiteY90" fmla="*/ 394974 h 1389384"/>
                <a:gd name="connsiteX91" fmla="*/ 1823372 w 2116253"/>
                <a:gd name="connsiteY91" fmla="*/ 452439 h 1389384"/>
                <a:gd name="connsiteX92" fmla="*/ 1823372 w 2116253"/>
                <a:gd name="connsiteY92" fmla="*/ 337454 h 1389384"/>
                <a:gd name="connsiteX93" fmla="*/ 1745733 w 2116253"/>
                <a:gd name="connsiteY93" fmla="*/ 337454 h 1389384"/>
                <a:gd name="connsiteX94" fmla="*/ 1745733 w 2116253"/>
                <a:gd name="connsiteY94" fmla="*/ 452439 h 1389384"/>
                <a:gd name="connsiteX95" fmla="*/ 1646031 w 2116253"/>
                <a:gd name="connsiteY95" fmla="*/ 394974 h 1389384"/>
                <a:gd name="connsiteX96" fmla="*/ 1607239 w 2116253"/>
                <a:gd name="connsiteY96" fmla="*/ 462165 h 1389384"/>
                <a:gd name="connsiteX97" fmla="*/ 1706941 w 2116253"/>
                <a:gd name="connsiteY97" fmla="*/ 519685 h 1389384"/>
                <a:gd name="connsiteX98" fmla="*/ 1607239 w 2116253"/>
                <a:gd name="connsiteY98" fmla="*/ 577150 h 1389384"/>
                <a:gd name="connsiteX99" fmla="*/ 1626635 w 2116253"/>
                <a:gd name="connsiteY99" fmla="*/ 610773 h 1389384"/>
                <a:gd name="connsiteX100" fmla="*/ 1646031 w 2116253"/>
                <a:gd name="connsiteY100" fmla="*/ 644396 h 1389384"/>
                <a:gd name="connsiteX101" fmla="*/ 1745733 w 2116253"/>
                <a:gd name="connsiteY101" fmla="*/ 586876 h 1389384"/>
                <a:gd name="connsiteX102" fmla="*/ 1745733 w 2116253"/>
                <a:gd name="connsiteY102" fmla="*/ 701861 h 1389384"/>
                <a:gd name="connsiteX103" fmla="*/ 1823372 w 2116253"/>
                <a:gd name="connsiteY103" fmla="*/ 701861 h 1389384"/>
                <a:gd name="connsiteX104" fmla="*/ 1823372 w 2116253"/>
                <a:gd name="connsiteY104" fmla="*/ 586876 h 1389384"/>
                <a:gd name="connsiteX105" fmla="*/ 1923018 w 2116253"/>
                <a:gd name="connsiteY105" fmla="*/ 644396 h 1389384"/>
                <a:gd name="connsiteX106" fmla="*/ 1961810 w 2116253"/>
                <a:gd name="connsiteY106" fmla="*/ 577206 h 1389384"/>
                <a:gd name="connsiteX107" fmla="*/ 1862164 w 2116253"/>
                <a:gd name="connsiteY107" fmla="*/ 519741 h 1389384"/>
                <a:gd name="connsiteX108" fmla="*/ 1961810 w 2116253"/>
                <a:gd name="connsiteY108" fmla="*/ 462220 h 1389384"/>
                <a:gd name="connsiteX109" fmla="*/ 974625 w 2116253"/>
                <a:gd name="connsiteY109" fmla="*/ 0 h 1389384"/>
                <a:gd name="connsiteX110" fmla="*/ 835576 w 2116253"/>
                <a:gd name="connsiteY110" fmla="*/ 0 h 1389384"/>
                <a:gd name="connsiteX111" fmla="*/ 822460 w 2116253"/>
                <a:gd name="connsiteY111" fmla="*/ 13116 h 1389384"/>
                <a:gd name="connsiteX112" fmla="*/ 822460 w 2116253"/>
                <a:gd name="connsiteY112" fmla="*/ 100980 h 1389384"/>
                <a:gd name="connsiteX113" fmla="*/ 987741 w 2116253"/>
                <a:gd name="connsiteY113" fmla="*/ 100980 h 1389384"/>
                <a:gd name="connsiteX114" fmla="*/ 987741 w 2116253"/>
                <a:gd name="connsiteY114" fmla="*/ 13116 h 1389384"/>
                <a:gd name="connsiteX115" fmla="*/ 974625 w 2116253"/>
                <a:gd name="connsiteY115" fmla="*/ 0 h 13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116253" h="1389384">
                  <a:moveTo>
                    <a:pt x="1425397" y="686578"/>
                  </a:moveTo>
                  <a:lnTo>
                    <a:pt x="963621" y="686578"/>
                  </a:lnTo>
                  <a:cubicBezTo>
                    <a:pt x="950505" y="686578"/>
                    <a:pt x="939835" y="676130"/>
                    <a:pt x="939835" y="663292"/>
                  </a:cubicBezTo>
                  <a:lnTo>
                    <a:pt x="939835" y="368298"/>
                  </a:lnTo>
                  <a:cubicBezTo>
                    <a:pt x="939835" y="355405"/>
                    <a:pt x="950505" y="345012"/>
                    <a:pt x="963621" y="345012"/>
                  </a:cubicBezTo>
                  <a:lnTo>
                    <a:pt x="1425397" y="345012"/>
                  </a:lnTo>
                  <a:cubicBezTo>
                    <a:pt x="1438513" y="345012"/>
                    <a:pt x="1449183" y="355460"/>
                    <a:pt x="1449183" y="368298"/>
                  </a:cubicBezTo>
                  <a:lnTo>
                    <a:pt x="1449183" y="663292"/>
                  </a:lnTo>
                  <a:cubicBezTo>
                    <a:pt x="1449183" y="676185"/>
                    <a:pt x="1438568" y="686578"/>
                    <a:pt x="1425397" y="686578"/>
                  </a:cubicBezTo>
                  <a:close/>
                  <a:moveTo>
                    <a:pt x="425207" y="655011"/>
                  </a:moveTo>
                  <a:lnTo>
                    <a:pt x="623333" y="354237"/>
                  </a:lnTo>
                  <a:cubicBezTo>
                    <a:pt x="627112" y="348458"/>
                    <a:pt x="633614" y="344956"/>
                    <a:pt x="640561" y="344956"/>
                  </a:cubicBezTo>
                  <a:lnTo>
                    <a:pt x="826294" y="344956"/>
                  </a:lnTo>
                  <a:cubicBezTo>
                    <a:pt x="837687" y="344956"/>
                    <a:pt x="846912" y="354126"/>
                    <a:pt x="846912" y="365408"/>
                  </a:cubicBezTo>
                  <a:lnTo>
                    <a:pt x="846912" y="666182"/>
                  </a:lnTo>
                  <a:cubicBezTo>
                    <a:pt x="846912" y="677464"/>
                    <a:pt x="837687" y="686578"/>
                    <a:pt x="826294" y="686578"/>
                  </a:cubicBezTo>
                  <a:lnTo>
                    <a:pt x="442435" y="686578"/>
                  </a:lnTo>
                  <a:cubicBezTo>
                    <a:pt x="426096" y="686578"/>
                    <a:pt x="416259" y="668627"/>
                    <a:pt x="425207" y="655067"/>
                  </a:cubicBezTo>
                  <a:close/>
                  <a:moveTo>
                    <a:pt x="675129" y="110428"/>
                  </a:moveTo>
                  <a:lnTo>
                    <a:pt x="248977" y="736207"/>
                  </a:lnTo>
                  <a:cubicBezTo>
                    <a:pt x="246810" y="739319"/>
                    <a:pt x="243865" y="741876"/>
                    <a:pt x="240474" y="743543"/>
                  </a:cubicBezTo>
                  <a:lnTo>
                    <a:pt x="12282" y="853860"/>
                  </a:lnTo>
                  <a:cubicBezTo>
                    <a:pt x="4724" y="857472"/>
                    <a:pt x="0" y="865142"/>
                    <a:pt x="0" y="873478"/>
                  </a:cubicBezTo>
                  <a:lnTo>
                    <a:pt x="0" y="1210321"/>
                  </a:lnTo>
                  <a:cubicBezTo>
                    <a:pt x="0" y="1222325"/>
                    <a:pt x="9726" y="1232050"/>
                    <a:pt x="21729" y="1232050"/>
                  </a:cubicBezTo>
                  <a:lnTo>
                    <a:pt x="301774" y="1232050"/>
                  </a:lnTo>
                  <a:cubicBezTo>
                    <a:pt x="312778" y="1232050"/>
                    <a:pt x="322503" y="1223881"/>
                    <a:pt x="323337" y="1212932"/>
                  </a:cubicBezTo>
                  <a:cubicBezTo>
                    <a:pt x="333063" y="1093112"/>
                    <a:pt x="433488" y="998912"/>
                    <a:pt x="555864" y="998912"/>
                  </a:cubicBezTo>
                  <a:cubicBezTo>
                    <a:pt x="678241" y="998912"/>
                    <a:pt x="778666" y="1093112"/>
                    <a:pt x="788448" y="1212932"/>
                  </a:cubicBezTo>
                  <a:cubicBezTo>
                    <a:pt x="789336" y="1223881"/>
                    <a:pt x="799062" y="1232050"/>
                    <a:pt x="810066" y="1232050"/>
                  </a:cubicBezTo>
                  <a:lnTo>
                    <a:pt x="1457964" y="1232050"/>
                  </a:lnTo>
                  <a:cubicBezTo>
                    <a:pt x="1469023" y="1232050"/>
                    <a:pt x="1478694" y="1223881"/>
                    <a:pt x="1479583" y="1212932"/>
                  </a:cubicBezTo>
                  <a:cubicBezTo>
                    <a:pt x="1489309" y="1093112"/>
                    <a:pt x="1589733" y="998912"/>
                    <a:pt x="1712166" y="998912"/>
                  </a:cubicBezTo>
                  <a:cubicBezTo>
                    <a:pt x="1834598" y="998912"/>
                    <a:pt x="1934967" y="1093112"/>
                    <a:pt x="1944693" y="1212932"/>
                  </a:cubicBezTo>
                  <a:cubicBezTo>
                    <a:pt x="1945582" y="1223881"/>
                    <a:pt x="1955308" y="1232050"/>
                    <a:pt x="1966312" y="1232050"/>
                  </a:cubicBezTo>
                  <a:lnTo>
                    <a:pt x="2094469" y="1232050"/>
                  </a:lnTo>
                  <a:cubicBezTo>
                    <a:pt x="2106528" y="1232050"/>
                    <a:pt x="2116254" y="1222325"/>
                    <a:pt x="2116254" y="1210321"/>
                  </a:cubicBezTo>
                  <a:lnTo>
                    <a:pt x="2116254" y="122766"/>
                  </a:lnTo>
                  <a:cubicBezTo>
                    <a:pt x="2116254" y="110762"/>
                    <a:pt x="2106528" y="101036"/>
                    <a:pt x="2094469" y="101036"/>
                  </a:cubicBezTo>
                  <a:lnTo>
                    <a:pt x="693136" y="101036"/>
                  </a:lnTo>
                  <a:cubicBezTo>
                    <a:pt x="685966" y="101036"/>
                    <a:pt x="679186" y="104593"/>
                    <a:pt x="675185" y="110539"/>
                  </a:cubicBezTo>
                  <a:close/>
                  <a:moveTo>
                    <a:pt x="1872000" y="1231995"/>
                  </a:moveTo>
                  <a:cubicBezTo>
                    <a:pt x="1872000" y="1318915"/>
                    <a:pt x="1801475" y="1389384"/>
                    <a:pt x="1714444" y="1389384"/>
                  </a:cubicBezTo>
                  <a:cubicBezTo>
                    <a:pt x="1627413" y="1389384"/>
                    <a:pt x="1556943" y="1318915"/>
                    <a:pt x="1556943" y="1231995"/>
                  </a:cubicBezTo>
                  <a:cubicBezTo>
                    <a:pt x="1556943" y="1145075"/>
                    <a:pt x="1627469" y="1074605"/>
                    <a:pt x="1714444" y="1074605"/>
                  </a:cubicBezTo>
                  <a:cubicBezTo>
                    <a:pt x="1801419" y="1074605"/>
                    <a:pt x="1872000" y="1145075"/>
                    <a:pt x="1872000" y="1231995"/>
                  </a:cubicBezTo>
                  <a:close/>
                  <a:moveTo>
                    <a:pt x="1793250" y="1231995"/>
                  </a:moveTo>
                  <a:cubicBezTo>
                    <a:pt x="1793250" y="1275455"/>
                    <a:pt x="1757960" y="1310690"/>
                    <a:pt x="1714444" y="1310690"/>
                  </a:cubicBezTo>
                  <a:cubicBezTo>
                    <a:pt x="1670929" y="1310690"/>
                    <a:pt x="1635694" y="1275455"/>
                    <a:pt x="1635694" y="1231995"/>
                  </a:cubicBezTo>
                  <a:cubicBezTo>
                    <a:pt x="1635694" y="1188535"/>
                    <a:pt x="1670929" y="1153300"/>
                    <a:pt x="1714444" y="1153300"/>
                  </a:cubicBezTo>
                  <a:cubicBezTo>
                    <a:pt x="1757960" y="1153300"/>
                    <a:pt x="1793250" y="1188535"/>
                    <a:pt x="1793250" y="1231995"/>
                  </a:cubicBezTo>
                  <a:close/>
                  <a:moveTo>
                    <a:pt x="714310" y="1231995"/>
                  </a:moveTo>
                  <a:cubicBezTo>
                    <a:pt x="714310" y="1318915"/>
                    <a:pt x="643785" y="1389384"/>
                    <a:pt x="556754" y="1389384"/>
                  </a:cubicBezTo>
                  <a:cubicBezTo>
                    <a:pt x="469722" y="1389384"/>
                    <a:pt x="399253" y="1318915"/>
                    <a:pt x="399253" y="1231995"/>
                  </a:cubicBezTo>
                  <a:cubicBezTo>
                    <a:pt x="399253" y="1145075"/>
                    <a:pt x="469778" y="1074605"/>
                    <a:pt x="556754" y="1074605"/>
                  </a:cubicBezTo>
                  <a:cubicBezTo>
                    <a:pt x="643729" y="1074605"/>
                    <a:pt x="714310" y="1145075"/>
                    <a:pt x="714310" y="1231995"/>
                  </a:cubicBezTo>
                  <a:close/>
                  <a:moveTo>
                    <a:pt x="635560" y="1231995"/>
                  </a:moveTo>
                  <a:cubicBezTo>
                    <a:pt x="635560" y="1275455"/>
                    <a:pt x="600269" y="1310690"/>
                    <a:pt x="556754" y="1310690"/>
                  </a:cubicBezTo>
                  <a:cubicBezTo>
                    <a:pt x="513238" y="1310690"/>
                    <a:pt x="478003" y="1275455"/>
                    <a:pt x="478003" y="1231995"/>
                  </a:cubicBezTo>
                  <a:cubicBezTo>
                    <a:pt x="478003" y="1188535"/>
                    <a:pt x="513294" y="1153300"/>
                    <a:pt x="556754" y="1153300"/>
                  </a:cubicBezTo>
                  <a:cubicBezTo>
                    <a:pt x="600214" y="1153300"/>
                    <a:pt x="635560" y="1188535"/>
                    <a:pt x="635560" y="1231995"/>
                  </a:cubicBezTo>
                  <a:close/>
                  <a:moveTo>
                    <a:pt x="799840" y="918105"/>
                  </a:moveTo>
                  <a:lnTo>
                    <a:pt x="693303" y="918105"/>
                  </a:lnTo>
                  <a:cubicBezTo>
                    <a:pt x="690857" y="918105"/>
                    <a:pt x="689523" y="920940"/>
                    <a:pt x="691080" y="922773"/>
                  </a:cubicBezTo>
                  <a:lnTo>
                    <a:pt x="943947" y="1231495"/>
                  </a:lnTo>
                  <a:cubicBezTo>
                    <a:pt x="944503" y="1232106"/>
                    <a:pt x="945281" y="1232495"/>
                    <a:pt x="946171" y="1232495"/>
                  </a:cubicBezTo>
                  <a:lnTo>
                    <a:pt x="1039426" y="1231995"/>
                  </a:lnTo>
                  <a:cubicBezTo>
                    <a:pt x="1041816" y="1231995"/>
                    <a:pt x="1055543" y="1228160"/>
                    <a:pt x="1053986" y="1226271"/>
                  </a:cubicBezTo>
                  <a:lnTo>
                    <a:pt x="802008" y="919105"/>
                  </a:lnTo>
                  <a:cubicBezTo>
                    <a:pt x="801452" y="918439"/>
                    <a:pt x="800674" y="918049"/>
                    <a:pt x="799840" y="918049"/>
                  </a:cubicBezTo>
                  <a:close/>
                  <a:moveTo>
                    <a:pt x="984351" y="918105"/>
                  </a:moveTo>
                  <a:lnTo>
                    <a:pt x="877813" y="918105"/>
                  </a:lnTo>
                  <a:cubicBezTo>
                    <a:pt x="875423" y="918105"/>
                    <a:pt x="874089" y="920940"/>
                    <a:pt x="875645" y="922773"/>
                  </a:cubicBezTo>
                  <a:lnTo>
                    <a:pt x="1128513" y="1231495"/>
                  </a:lnTo>
                  <a:cubicBezTo>
                    <a:pt x="1129069" y="1232106"/>
                    <a:pt x="1129847" y="1232495"/>
                    <a:pt x="1130681" y="1232495"/>
                  </a:cubicBezTo>
                  <a:lnTo>
                    <a:pt x="1223992" y="1231995"/>
                  </a:lnTo>
                  <a:cubicBezTo>
                    <a:pt x="1226381" y="1231995"/>
                    <a:pt x="1240053" y="1228160"/>
                    <a:pt x="1238553" y="1226271"/>
                  </a:cubicBezTo>
                  <a:lnTo>
                    <a:pt x="986573" y="919105"/>
                  </a:lnTo>
                  <a:cubicBezTo>
                    <a:pt x="986018" y="918439"/>
                    <a:pt x="985240" y="918049"/>
                    <a:pt x="984351" y="918049"/>
                  </a:cubicBezTo>
                  <a:close/>
                  <a:moveTo>
                    <a:pt x="1168916" y="918105"/>
                  </a:moveTo>
                  <a:lnTo>
                    <a:pt x="1062378" y="918105"/>
                  </a:lnTo>
                  <a:cubicBezTo>
                    <a:pt x="1059989" y="918105"/>
                    <a:pt x="1058600" y="920940"/>
                    <a:pt x="1060211" y="922773"/>
                  </a:cubicBezTo>
                  <a:lnTo>
                    <a:pt x="1313134" y="1231495"/>
                  </a:lnTo>
                  <a:cubicBezTo>
                    <a:pt x="1313691" y="1232106"/>
                    <a:pt x="1314468" y="1232495"/>
                    <a:pt x="1315302" y="1232495"/>
                  </a:cubicBezTo>
                  <a:lnTo>
                    <a:pt x="1408613" y="1231995"/>
                  </a:lnTo>
                  <a:cubicBezTo>
                    <a:pt x="1411002" y="1231995"/>
                    <a:pt x="1424674" y="1228160"/>
                    <a:pt x="1423118" y="1226271"/>
                  </a:cubicBezTo>
                  <a:lnTo>
                    <a:pt x="1171140" y="919105"/>
                  </a:lnTo>
                  <a:cubicBezTo>
                    <a:pt x="1170584" y="918439"/>
                    <a:pt x="1169806" y="918049"/>
                    <a:pt x="1168972" y="918049"/>
                  </a:cubicBezTo>
                  <a:close/>
                  <a:moveTo>
                    <a:pt x="1961810" y="462165"/>
                  </a:moveTo>
                  <a:lnTo>
                    <a:pt x="1942414" y="428597"/>
                  </a:lnTo>
                  <a:lnTo>
                    <a:pt x="1923018" y="394974"/>
                  </a:lnTo>
                  <a:lnTo>
                    <a:pt x="1823372" y="452439"/>
                  </a:lnTo>
                  <a:lnTo>
                    <a:pt x="1823372" y="337454"/>
                  </a:lnTo>
                  <a:lnTo>
                    <a:pt x="1745733" y="337454"/>
                  </a:lnTo>
                  <a:lnTo>
                    <a:pt x="1745733" y="452439"/>
                  </a:lnTo>
                  <a:lnTo>
                    <a:pt x="1646031" y="394974"/>
                  </a:lnTo>
                  <a:lnTo>
                    <a:pt x="1607239" y="462165"/>
                  </a:lnTo>
                  <a:lnTo>
                    <a:pt x="1706941" y="519685"/>
                  </a:lnTo>
                  <a:lnTo>
                    <a:pt x="1607239" y="577150"/>
                  </a:lnTo>
                  <a:lnTo>
                    <a:pt x="1626635" y="610773"/>
                  </a:lnTo>
                  <a:lnTo>
                    <a:pt x="1646031" y="644396"/>
                  </a:lnTo>
                  <a:lnTo>
                    <a:pt x="1745733" y="586876"/>
                  </a:lnTo>
                  <a:lnTo>
                    <a:pt x="1745733" y="701861"/>
                  </a:lnTo>
                  <a:lnTo>
                    <a:pt x="1823372" y="701861"/>
                  </a:lnTo>
                  <a:lnTo>
                    <a:pt x="1823372" y="586876"/>
                  </a:lnTo>
                  <a:lnTo>
                    <a:pt x="1923018" y="644396"/>
                  </a:lnTo>
                  <a:lnTo>
                    <a:pt x="1961810" y="577206"/>
                  </a:lnTo>
                  <a:lnTo>
                    <a:pt x="1862164" y="519741"/>
                  </a:lnTo>
                  <a:lnTo>
                    <a:pt x="1961810" y="462220"/>
                  </a:lnTo>
                  <a:close/>
                  <a:moveTo>
                    <a:pt x="974625" y="0"/>
                  </a:moveTo>
                  <a:lnTo>
                    <a:pt x="835576" y="0"/>
                  </a:lnTo>
                  <a:cubicBezTo>
                    <a:pt x="828350" y="0"/>
                    <a:pt x="822460" y="5891"/>
                    <a:pt x="822460" y="13116"/>
                  </a:cubicBezTo>
                  <a:lnTo>
                    <a:pt x="822460" y="100980"/>
                  </a:lnTo>
                  <a:lnTo>
                    <a:pt x="987741" y="100980"/>
                  </a:lnTo>
                  <a:lnTo>
                    <a:pt x="987741" y="13116"/>
                  </a:lnTo>
                  <a:cubicBezTo>
                    <a:pt x="987741" y="5891"/>
                    <a:pt x="981850" y="0"/>
                    <a:pt x="974625" y="0"/>
                  </a:cubicBezTo>
                  <a:close/>
                </a:path>
              </a:pathLst>
            </a:custGeom>
            <a:noFill/>
            <a:ln w="21051" cap="flat">
              <a:solidFill>
                <a:srgbClr val="4E5469"/>
              </a:solid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FA6E3866-A4DC-822F-12ED-4E722D09BAE7}"/>
                </a:ext>
              </a:extLst>
            </p:cNvPr>
            <p:cNvSpPr/>
            <p:nvPr/>
          </p:nvSpPr>
          <p:spPr>
            <a:xfrm>
              <a:off x="13904431" y="2010938"/>
              <a:ext cx="969289" cy="1217211"/>
            </a:xfrm>
            <a:custGeom>
              <a:avLst/>
              <a:gdLst>
                <a:gd name="connsiteX0" fmla="*/ 969290 w 969289"/>
                <a:gd name="connsiteY0" fmla="*/ 1217212 h 1217211"/>
                <a:gd name="connsiteX1" fmla="*/ 545917 w 969289"/>
                <a:gd name="connsiteY1" fmla="*/ 698527 h 1217211"/>
                <a:gd name="connsiteX2" fmla="*/ 837021 w 969289"/>
                <a:gd name="connsiteY2" fmla="*/ 352348 h 1217211"/>
                <a:gd name="connsiteX3" fmla="*/ 484673 w 969289"/>
                <a:gd name="connsiteY3" fmla="*/ 0 h 1217211"/>
                <a:gd name="connsiteX4" fmla="*/ 132269 w 969289"/>
                <a:gd name="connsiteY4" fmla="*/ 352348 h 1217211"/>
                <a:gd name="connsiteX5" fmla="*/ 423373 w 969289"/>
                <a:gd name="connsiteY5" fmla="*/ 698527 h 1217211"/>
                <a:gd name="connsiteX6" fmla="*/ 0 w 969289"/>
                <a:gd name="connsiteY6" fmla="*/ 1217212 h 121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289" h="1217211">
                  <a:moveTo>
                    <a:pt x="969290" y="1217212"/>
                  </a:moveTo>
                  <a:cubicBezTo>
                    <a:pt x="917494" y="943003"/>
                    <a:pt x="751768" y="733539"/>
                    <a:pt x="545917" y="698527"/>
                  </a:cubicBezTo>
                  <a:cubicBezTo>
                    <a:pt x="711198" y="669405"/>
                    <a:pt x="837021" y="525965"/>
                    <a:pt x="837021" y="352348"/>
                  </a:cubicBezTo>
                  <a:cubicBezTo>
                    <a:pt x="837021" y="157723"/>
                    <a:pt x="679242" y="0"/>
                    <a:pt x="484673" y="0"/>
                  </a:cubicBezTo>
                  <a:cubicBezTo>
                    <a:pt x="290103" y="0"/>
                    <a:pt x="132269" y="157779"/>
                    <a:pt x="132269" y="352348"/>
                  </a:cubicBezTo>
                  <a:cubicBezTo>
                    <a:pt x="132269" y="525965"/>
                    <a:pt x="258092" y="669461"/>
                    <a:pt x="423373" y="698527"/>
                  </a:cubicBezTo>
                  <a:cubicBezTo>
                    <a:pt x="217522" y="733539"/>
                    <a:pt x="51741" y="942947"/>
                    <a:pt x="0" y="1217212"/>
                  </a:cubicBezTo>
                </a:path>
              </a:pathLst>
            </a:custGeom>
            <a:noFill/>
            <a:ln w="21051" cap="flat">
              <a:solidFill>
                <a:srgbClr val="267DC0"/>
              </a:solidFill>
              <a:prstDash val="solid"/>
              <a:round/>
            </a:ln>
          </p:spPr>
          <p:txBody>
            <a:bodyPr rtlCol="0" anchor="ctr"/>
            <a:lstStyle/>
            <a:p>
              <a:endParaRPr lang="en-GB" dirty="0"/>
            </a:p>
          </p:txBody>
        </p:sp>
        <p:sp>
          <p:nvSpPr>
            <p:cNvPr id="37" name="Freeform: Shape 36">
              <a:extLst>
                <a:ext uri="{FF2B5EF4-FFF2-40B4-BE49-F238E27FC236}">
                  <a16:creationId xmlns:a16="http://schemas.microsoft.com/office/drawing/2014/main" id="{E75F42CF-DAC0-A947-AA8E-B7BE23EE3A81}"/>
                </a:ext>
              </a:extLst>
            </p:cNvPr>
            <p:cNvSpPr/>
            <p:nvPr/>
          </p:nvSpPr>
          <p:spPr>
            <a:xfrm>
              <a:off x="13886591" y="2259082"/>
              <a:ext cx="111762" cy="223524"/>
            </a:xfrm>
            <a:custGeom>
              <a:avLst/>
              <a:gdLst>
                <a:gd name="connsiteX0" fmla="*/ 87198 w 111762"/>
                <a:gd name="connsiteY0" fmla="*/ 2779 h 223524"/>
                <a:gd name="connsiteX1" fmla="*/ 0 w 111762"/>
                <a:gd name="connsiteY1" fmla="*/ 111762 h 223524"/>
                <a:gd name="connsiteX2" fmla="*/ 111762 w 111762"/>
                <a:gd name="connsiteY2" fmla="*/ 223524 h 223524"/>
                <a:gd name="connsiteX3" fmla="*/ 111762 w 111762"/>
                <a:gd name="connsiteY3" fmla="*/ 0 h 223524"/>
                <a:gd name="connsiteX4" fmla="*/ 87253 w 111762"/>
                <a:gd name="connsiteY4" fmla="*/ 2779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87198" y="2779"/>
                  </a:moveTo>
                  <a:cubicBezTo>
                    <a:pt x="37291" y="13949"/>
                    <a:pt x="0" y="58465"/>
                    <a:pt x="0" y="111762"/>
                  </a:cubicBezTo>
                  <a:cubicBezTo>
                    <a:pt x="0" y="173506"/>
                    <a:pt x="50018" y="223524"/>
                    <a:pt x="111762" y="223524"/>
                  </a:cubicBezTo>
                  <a:lnTo>
                    <a:pt x="111762" y="0"/>
                  </a:lnTo>
                  <a:cubicBezTo>
                    <a:pt x="103315" y="0"/>
                    <a:pt x="95145" y="1000"/>
                    <a:pt x="87253" y="2779"/>
                  </a:cubicBezTo>
                </a:path>
              </a:pathLst>
            </a:custGeom>
            <a:noFill/>
            <a:ln w="21051" cap="flat">
              <a:solidFill>
                <a:srgbClr val="267DC0"/>
              </a:solidFill>
              <a:prstDash val="solid"/>
              <a:round/>
            </a:ln>
          </p:spPr>
          <p:txBody>
            <a:bodyPr rtlCol="0" anchor="ctr"/>
            <a:lstStyle/>
            <a:p>
              <a:endParaRPr lang="en-GB" dirty="0"/>
            </a:p>
          </p:txBody>
        </p:sp>
        <p:sp>
          <p:nvSpPr>
            <p:cNvPr id="38" name="Freeform: Shape 37">
              <a:extLst>
                <a:ext uri="{FF2B5EF4-FFF2-40B4-BE49-F238E27FC236}">
                  <a16:creationId xmlns:a16="http://schemas.microsoft.com/office/drawing/2014/main" id="{BDCAF7A9-C86D-9A73-A0A2-5A94673DDEAD}"/>
                </a:ext>
              </a:extLst>
            </p:cNvPr>
            <p:cNvSpPr/>
            <p:nvPr/>
          </p:nvSpPr>
          <p:spPr>
            <a:xfrm>
              <a:off x="13973789" y="1967090"/>
              <a:ext cx="831240" cy="296661"/>
            </a:xfrm>
            <a:custGeom>
              <a:avLst/>
              <a:gdLst>
                <a:gd name="connsiteX0" fmla="*/ 0 w 831240"/>
                <a:gd name="connsiteY0" fmla="*/ 294772 h 296661"/>
                <a:gd name="connsiteX1" fmla="*/ 415315 w 831240"/>
                <a:gd name="connsiteY1" fmla="*/ 0 h 296661"/>
                <a:gd name="connsiteX2" fmla="*/ 831241 w 831240"/>
                <a:gd name="connsiteY2" fmla="*/ 296661 h 296661"/>
              </a:gdLst>
              <a:ahLst/>
              <a:cxnLst>
                <a:cxn ang="0">
                  <a:pos x="connsiteX0" y="connsiteY0"/>
                </a:cxn>
                <a:cxn ang="0">
                  <a:pos x="connsiteX1" y="connsiteY1"/>
                </a:cxn>
                <a:cxn ang="0">
                  <a:pos x="connsiteX2" y="connsiteY2"/>
                </a:cxn>
              </a:cxnLst>
              <a:rect l="l" t="t" r="r" b="b"/>
              <a:pathLst>
                <a:path w="831240" h="296661">
                  <a:moveTo>
                    <a:pt x="0" y="294772"/>
                  </a:moveTo>
                  <a:cubicBezTo>
                    <a:pt x="59966" y="123155"/>
                    <a:pt x="223246" y="0"/>
                    <a:pt x="415315" y="0"/>
                  </a:cubicBezTo>
                  <a:cubicBezTo>
                    <a:pt x="607383" y="0"/>
                    <a:pt x="771775" y="124044"/>
                    <a:pt x="831241" y="296661"/>
                  </a:cubicBezTo>
                </a:path>
              </a:pathLst>
            </a:custGeom>
            <a:noFill/>
            <a:ln w="21051" cap="flat">
              <a:solidFill>
                <a:srgbClr val="267DC0"/>
              </a:solidFill>
              <a:prstDash val="solid"/>
              <a:round/>
            </a:ln>
          </p:spPr>
          <p:txBody>
            <a:bodyPr rtlCol="0" anchor="ctr"/>
            <a:lstStyle/>
            <a:p>
              <a:endParaRPr lang="en-GB" dirty="0"/>
            </a:p>
          </p:txBody>
        </p:sp>
        <p:sp>
          <p:nvSpPr>
            <p:cNvPr id="39" name="Freeform: Shape 38">
              <a:extLst>
                <a:ext uri="{FF2B5EF4-FFF2-40B4-BE49-F238E27FC236}">
                  <a16:creationId xmlns:a16="http://schemas.microsoft.com/office/drawing/2014/main" id="{07A64B27-D8D6-DE39-4F09-6B499EC94C8A}"/>
                </a:ext>
              </a:extLst>
            </p:cNvPr>
            <p:cNvSpPr/>
            <p:nvPr/>
          </p:nvSpPr>
          <p:spPr>
            <a:xfrm>
              <a:off x="14773129" y="2259082"/>
              <a:ext cx="111762" cy="223524"/>
            </a:xfrm>
            <a:custGeom>
              <a:avLst/>
              <a:gdLst>
                <a:gd name="connsiteX0" fmla="*/ 31900 w 111762"/>
                <a:gd name="connsiteY0" fmla="*/ 4668 h 223524"/>
                <a:gd name="connsiteX1" fmla="*/ 0 w 111762"/>
                <a:gd name="connsiteY1" fmla="*/ 0 h 223524"/>
                <a:gd name="connsiteX2" fmla="*/ 0 w 111762"/>
                <a:gd name="connsiteY2" fmla="*/ 223524 h 223524"/>
                <a:gd name="connsiteX3" fmla="*/ 111762 w 111762"/>
                <a:gd name="connsiteY3" fmla="*/ 111762 h 223524"/>
                <a:gd name="connsiteX4" fmla="*/ 31900 w 111762"/>
                <a:gd name="connsiteY4" fmla="*/ 4668 h 22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2" h="223524">
                  <a:moveTo>
                    <a:pt x="31900" y="4668"/>
                  </a:moveTo>
                  <a:cubicBezTo>
                    <a:pt x="21786" y="1667"/>
                    <a:pt x="11115" y="0"/>
                    <a:pt x="0" y="0"/>
                  </a:cubicBezTo>
                  <a:lnTo>
                    <a:pt x="0" y="223524"/>
                  </a:lnTo>
                  <a:cubicBezTo>
                    <a:pt x="61744" y="223524"/>
                    <a:pt x="111762" y="173506"/>
                    <a:pt x="111762" y="111762"/>
                  </a:cubicBezTo>
                  <a:cubicBezTo>
                    <a:pt x="111762" y="61133"/>
                    <a:pt x="78083" y="18395"/>
                    <a:pt x="31900" y="4668"/>
                  </a:cubicBezTo>
                </a:path>
              </a:pathLst>
            </a:custGeom>
            <a:noFill/>
            <a:ln w="21051" cap="flat">
              <a:solidFill>
                <a:srgbClr val="267DC0"/>
              </a:solidFill>
              <a:prstDash val="solid"/>
              <a:round/>
            </a:ln>
          </p:spPr>
          <p:txBody>
            <a:bodyPr rtlCol="0" anchor="ctr"/>
            <a:lstStyle/>
            <a:p>
              <a:endParaRPr lang="en-GB" dirty="0"/>
            </a:p>
          </p:txBody>
        </p:sp>
        <p:sp>
          <p:nvSpPr>
            <p:cNvPr id="40" name="Freeform: Shape 39">
              <a:extLst>
                <a:ext uri="{FF2B5EF4-FFF2-40B4-BE49-F238E27FC236}">
                  <a16:creationId xmlns:a16="http://schemas.microsoft.com/office/drawing/2014/main" id="{E143F2D5-66E7-65FF-B4D4-E95163F66201}"/>
                </a:ext>
              </a:extLst>
            </p:cNvPr>
            <p:cNvSpPr/>
            <p:nvPr/>
          </p:nvSpPr>
          <p:spPr>
            <a:xfrm>
              <a:off x="14445290" y="2483329"/>
              <a:ext cx="346597" cy="282378"/>
            </a:xfrm>
            <a:custGeom>
              <a:avLst/>
              <a:gdLst>
                <a:gd name="connsiteX0" fmla="*/ 346179 w 346597"/>
                <a:gd name="connsiteY0" fmla="*/ 0 h 282378"/>
                <a:gd name="connsiteX1" fmla="*/ 260760 w 346597"/>
                <a:gd name="connsiteY1" fmla="*/ 200405 h 282378"/>
                <a:gd name="connsiteX2" fmla="*/ 0 w 346597"/>
                <a:gd name="connsiteY2" fmla="*/ 282378 h 282378"/>
              </a:gdLst>
              <a:ahLst/>
              <a:cxnLst>
                <a:cxn ang="0">
                  <a:pos x="connsiteX0" y="connsiteY0"/>
                </a:cxn>
                <a:cxn ang="0">
                  <a:pos x="connsiteX1" y="connsiteY1"/>
                </a:cxn>
                <a:cxn ang="0">
                  <a:pos x="connsiteX2" y="connsiteY2"/>
                </a:cxn>
              </a:cxnLst>
              <a:rect l="l" t="t" r="r" b="b"/>
              <a:pathLst>
                <a:path w="346597" h="282378">
                  <a:moveTo>
                    <a:pt x="346179" y="0"/>
                  </a:moveTo>
                  <a:cubicBezTo>
                    <a:pt x="346179" y="0"/>
                    <a:pt x="357628" y="125934"/>
                    <a:pt x="260760" y="200405"/>
                  </a:cubicBezTo>
                  <a:cubicBezTo>
                    <a:pt x="163892" y="274931"/>
                    <a:pt x="0" y="282378"/>
                    <a:pt x="0" y="282378"/>
                  </a:cubicBezTo>
                </a:path>
              </a:pathLst>
            </a:custGeom>
            <a:noFill/>
            <a:ln w="21051" cap="flat">
              <a:solidFill>
                <a:srgbClr val="267DC0"/>
              </a:solidFill>
              <a:prstDash val="solid"/>
              <a:round/>
            </a:ln>
          </p:spPr>
          <p:txBody>
            <a:bodyPr rtlCol="0" anchor="ctr"/>
            <a:lstStyle/>
            <a:p>
              <a:endParaRPr lang="en-GB" dirty="0"/>
            </a:p>
          </p:txBody>
        </p:sp>
        <p:sp>
          <p:nvSpPr>
            <p:cNvPr id="41" name="Freeform: Shape 40">
              <a:extLst>
                <a:ext uri="{FF2B5EF4-FFF2-40B4-BE49-F238E27FC236}">
                  <a16:creationId xmlns:a16="http://schemas.microsoft.com/office/drawing/2014/main" id="{A8B229D9-7452-3570-7CED-26EF30D6881C}"/>
                </a:ext>
              </a:extLst>
            </p:cNvPr>
            <p:cNvSpPr/>
            <p:nvPr/>
          </p:nvSpPr>
          <p:spPr>
            <a:xfrm>
              <a:off x="14326137" y="2728472"/>
              <a:ext cx="119153" cy="74470"/>
            </a:xfrm>
            <a:custGeom>
              <a:avLst/>
              <a:gdLst>
                <a:gd name="connsiteX0" fmla="*/ 119154 w 119153"/>
                <a:gd name="connsiteY0" fmla="*/ 37235 h 74470"/>
                <a:gd name="connsiteX1" fmla="*/ 59577 w 119153"/>
                <a:gd name="connsiteY1" fmla="*/ 74471 h 74470"/>
                <a:gd name="connsiteX2" fmla="*/ 0 w 119153"/>
                <a:gd name="connsiteY2" fmla="*/ 37235 h 74470"/>
                <a:gd name="connsiteX3" fmla="*/ 59577 w 119153"/>
                <a:gd name="connsiteY3" fmla="*/ 0 h 74470"/>
                <a:gd name="connsiteX4" fmla="*/ 119154 w 119153"/>
                <a:gd name="connsiteY4" fmla="*/ 37235 h 7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3" h="74470">
                  <a:moveTo>
                    <a:pt x="119154" y="37235"/>
                  </a:moveTo>
                  <a:cubicBezTo>
                    <a:pt x="119154" y="57800"/>
                    <a:pt x="92480" y="74471"/>
                    <a:pt x="59577" y="74471"/>
                  </a:cubicBezTo>
                  <a:cubicBezTo>
                    <a:pt x="26673" y="74471"/>
                    <a:pt x="0" y="57800"/>
                    <a:pt x="0" y="37235"/>
                  </a:cubicBezTo>
                  <a:cubicBezTo>
                    <a:pt x="0" y="16671"/>
                    <a:pt x="26673" y="0"/>
                    <a:pt x="59577" y="0"/>
                  </a:cubicBezTo>
                  <a:cubicBezTo>
                    <a:pt x="92480" y="0"/>
                    <a:pt x="119154" y="16671"/>
                    <a:pt x="119154" y="37235"/>
                  </a:cubicBezTo>
                  <a:close/>
                </a:path>
              </a:pathLst>
            </a:custGeom>
            <a:noFill/>
            <a:ln w="21051" cap="flat">
              <a:solidFill>
                <a:srgbClr val="267DC0"/>
              </a:solidFill>
              <a:prstDash val="solid"/>
              <a:round/>
            </a:ln>
          </p:spPr>
          <p:txBody>
            <a:bodyPr rtlCol="0" anchor="ctr"/>
            <a:lstStyle/>
            <a:p>
              <a:endParaRPr lang="en-GB" dirty="0"/>
            </a:p>
          </p:txBody>
        </p:sp>
        <p:sp>
          <p:nvSpPr>
            <p:cNvPr id="42" name="Freeform: Shape 41">
              <a:extLst>
                <a:ext uri="{FF2B5EF4-FFF2-40B4-BE49-F238E27FC236}">
                  <a16:creationId xmlns:a16="http://schemas.microsoft.com/office/drawing/2014/main" id="{1FF834A0-69DE-77D3-B677-080E398A8981}"/>
                </a:ext>
              </a:extLst>
            </p:cNvPr>
            <p:cNvSpPr/>
            <p:nvPr/>
          </p:nvSpPr>
          <p:spPr>
            <a:xfrm>
              <a:off x="14404887" y="2898144"/>
              <a:ext cx="241919" cy="238807"/>
            </a:xfrm>
            <a:custGeom>
              <a:avLst/>
              <a:gdLst>
                <a:gd name="connsiteX0" fmla="*/ 211075 w 241919"/>
                <a:gd name="connsiteY0" fmla="*/ 34401 h 238807"/>
                <a:gd name="connsiteX1" fmla="*/ 153999 w 241919"/>
                <a:gd name="connsiteY1" fmla="*/ 64634 h 238807"/>
                <a:gd name="connsiteX2" fmla="*/ 153999 w 241919"/>
                <a:gd name="connsiteY2" fmla="*/ 0 h 238807"/>
                <a:gd name="connsiteX3" fmla="*/ 87976 w 241919"/>
                <a:gd name="connsiteY3" fmla="*/ 0 h 238807"/>
                <a:gd name="connsiteX4" fmla="*/ 87976 w 241919"/>
                <a:gd name="connsiteY4" fmla="*/ 64634 h 238807"/>
                <a:gd name="connsiteX5" fmla="*/ 30844 w 241919"/>
                <a:gd name="connsiteY5" fmla="*/ 34401 h 238807"/>
                <a:gd name="connsiteX6" fmla="*/ 0 w 241919"/>
                <a:gd name="connsiteY6" fmla="*/ 92755 h 238807"/>
                <a:gd name="connsiteX7" fmla="*/ 50351 w 241919"/>
                <a:gd name="connsiteY7" fmla="*/ 119431 h 238807"/>
                <a:gd name="connsiteX8" fmla="*/ 0 w 241919"/>
                <a:gd name="connsiteY8" fmla="*/ 146052 h 238807"/>
                <a:gd name="connsiteX9" fmla="*/ 30844 w 241919"/>
                <a:gd name="connsiteY9" fmla="*/ 204406 h 238807"/>
                <a:gd name="connsiteX10" fmla="*/ 87976 w 241919"/>
                <a:gd name="connsiteY10" fmla="*/ 174229 h 238807"/>
                <a:gd name="connsiteX11" fmla="*/ 87976 w 241919"/>
                <a:gd name="connsiteY11" fmla="*/ 238808 h 238807"/>
                <a:gd name="connsiteX12" fmla="*/ 153999 w 241919"/>
                <a:gd name="connsiteY12" fmla="*/ 238808 h 238807"/>
                <a:gd name="connsiteX13" fmla="*/ 153999 w 241919"/>
                <a:gd name="connsiteY13" fmla="*/ 174229 h 238807"/>
                <a:gd name="connsiteX14" fmla="*/ 211075 w 241919"/>
                <a:gd name="connsiteY14" fmla="*/ 204406 h 238807"/>
                <a:gd name="connsiteX15" fmla="*/ 241920 w 241919"/>
                <a:gd name="connsiteY15" fmla="*/ 146052 h 238807"/>
                <a:gd name="connsiteX16" fmla="*/ 191568 w 241919"/>
                <a:gd name="connsiteY16" fmla="*/ 119431 h 238807"/>
                <a:gd name="connsiteX17" fmla="*/ 241920 w 241919"/>
                <a:gd name="connsiteY17" fmla="*/ 92755 h 238807"/>
                <a:gd name="connsiteX18" fmla="*/ 211075 w 241919"/>
                <a:gd name="connsiteY18" fmla="*/ 34401 h 23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919" h="238807">
                  <a:moveTo>
                    <a:pt x="211075" y="34401"/>
                  </a:moveTo>
                  <a:lnTo>
                    <a:pt x="153999" y="64634"/>
                  </a:lnTo>
                  <a:lnTo>
                    <a:pt x="153999" y="0"/>
                  </a:lnTo>
                  <a:lnTo>
                    <a:pt x="87976" y="0"/>
                  </a:lnTo>
                  <a:lnTo>
                    <a:pt x="87976" y="64634"/>
                  </a:lnTo>
                  <a:lnTo>
                    <a:pt x="30844" y="34401"/>
                  </a:lnTo>
                  <a:lnTo>
                    <a:pt x="0" y="92755"/>
                  </a:lnTo>
                  <a:lnTo>
                    <a:pt x="50351" y="119431"/>
                  </a:lnTo>
                  <a:lnTo>
                    <a:pt x="0" y="146052"/>
                  </a:lnTo>
                  <a:lnTo>
                    <a:pt x="30844" y="204406"/>
                  </a:lnTo>
                  <a:lnTo>
                    <a:pt x="87976" y="174229"/>
                  </a:lnTo>
                  <a:lnTo>
                    <a:pt x="87976" y="238808"/>
                  </a:lnTo>
                  <a:lnTo>
                    <a:pt x="153999" y="238808"/>
                  </a:lnTo>
                  <a:lnTo>
                    <a:pt x="153999" y="174229"/>
                  </a:lnTo>
                  <a:lnTo>
                    <a:pt x="211075" y="204406"/>
                  </a:lnTo>
                  <a:lnTo>
                    <a:pt x="241920" y="146052"/>
                  </a:lnTo>
                  <a:lnTo>
                    <a:pt x="191568" y="119431"/>
                  </a:lnTo>
                  <a:lnTo>
                    <a:pt x="241920" y="92755"/>
                  </a:lnTo>
                  <a:lnTo>
                    <a:pt x="211075" y="34401"/>
                  </a:lnTo>
                  <a:close/>
                </a:path>
              </a:pathLst>
            </a:custGeom>
            <a:noFill/>
            <a:ln w="21051" cap="flat">
              <a:solidFill>
                <a:srgbClr val="267DC0"/>
              </a:solidFill>
              <a:prstDash val="solid"/>
              <a:round/>
            </a:ln>
          </p:spPr>
          <p:txBody>
            <a:bodyPr rtlCol="0" anchor="ctr"/>
            <a:lstStyle/>
            <a:p>
              <a:endParaRPr lang="en-GB" dirty="0"/>
            </a:p>
          </p:txBody>
        </p:sp>
        <p:sp>
          <p:nvSpPr>
            <p:cNvPr id="43" name="Freeform: Shape 42">
              <a:extLst>
                <a:ext uri="{FF2B5EF4-FFF2-40B4-BE49-F238E27FC236}">
                  <a16:creationId xmlns:a16="http://schemas.microsoft.com/office/drawing/2014/main" id="{BC6F4733-5ED4-870A-040C-91CC86D872FE}"/>
                </a:ext>
              </a:extLst>
            </p:cNvPr>
            <p:cNvSpPr/>
            <p:nvPr/>
          </p:nvSpPr>
          <p:spPr>
            <a:xfrm>
              <a:off x="16723547" y="2645936"/>
              <a:ext cx="1499534" cy="1878676"/>
            </a:xfrm>
            <a:custGeom>
              <a:avLst/>
              <a:gdLst>
                <a:gd name="connsiteX0" fmla="*/ 1122345 w 1499534"/>
                <a:gd name="connsiteY0" fmla="*/ 1413233 h 1878676"/>
                <a:gd name="connsiteX1" fmla="*/ 1098836 w 1499534"/>
                <a:gd name="connsiteY1" fmla="*/ 1372440 h 1878676"/>
                <a:gd name="connsiteX2" fmla="*/ 1075272 w 1499534"/>
                <a:gd name="connsiteY2" fmla="*/ 1331648 h 1878676"/>
                <a:gd name="connsiteX3" fmla="*/ 954340 w 1499534"/>
                <a:gd name="connsiteY3" fmla="*/ 1401451 h 1878676"/>
                <a:gd name="connsiteX4" fmla="*/ 954340 w 1499534"/>
                <a:gd name="connsiteY4" fmla="*/ 1261845 h 1878676"/>
                <a:gd name="connsiteX5" fmla="*/ 860140 w 1499534"/>
                <a:gd name="connsiteY5" fmla="*/ 1261845 h 1878676"/>
                <a:gd name="connsiteX6" fmla="*/ 860140 w 1499534"/>
                <a:gd name="connsiteY6" fmla="*/ 1401451 h 1878676"/>
                <a:gd name="connsiteX7" fmla="*/ 739208 w 1499534"/>
                <a:gd name="connsiteY7" fmla="*/ 1331648 h 1878676"/>
                <a:gd name="connsiteX8" fmla="*/ 692136 w 1499534"/>
                <a:gd name="connsiteY8" fmla="*/ 1413233 h 1878676"/>
                <a:gd name="connsiteX9" fmla="*/ 813012 w 1499534"/>
                <a:gd name="connsiteY9" fmla="*/ 1483035 h 1878676"/>
                <a:gd name="connsiteX10" fmla="*/ 692136 w 1499534"/>
                <a:gd name="connsiteY10" fmla="*/ 1552838 h 1878676"/>
                <a:gd name="connsiteX11" fmla="*/ 715644 w 1499534"/>
                <a:gd name="connsiteY11" fmla="*/ 1593630 h 1878676"/>
                <a:gd name="connsiteX12" fmla="*/ 739208 w 1499534"/>
                <a:gd name="connsiteY12" fmla="*/ 1634423 h 1878676"/>
                <a:gd name="connsiteX13" fmla="*/ 860140 w 1499534"/>
                <a:gd name="connsiteY13" fmla="*/ 1564620 h 1878676"/>
                <a:gd name="connsiteX14" fmla="*/ 860140 w 1499534"/>
                <a:gd name="connsiteY14" fmla="*/ 1704225 h 1878676"/>
                <a:gd name="connsiteX15" fmla="*/ 954340 w 1499534"/>
                <a:gd name="connsiteY15" fmla="*/ 1704225 h 1878676"/>
                <a:gd name="connsiteX16" fmla="*/ 954340 w 1499534"/>
                <a:gd name="connsiteY16" fmla="*/ 1564620 h 1878676"/>
                <a:gd name="connsiteX17" fmla="*/ 1075272 w 1499534"/>
                <a:gd name="connsiteY17" fmla="*/ 1634423 h 1878676"/>
                <a:gd name="connsiteX18" fmla="*/ 1122345 w 1499534"/>
                <a:gd name="connsiteY18" fmla="*/ 1552838 h 1878676"/>
                <a:gd name="connsiteX19" fmla="*/ 1001468 w 1499534"/>
                <a:gd name="connsiteY19" fmla="*/ 1483035 h 1878676"/>
                <a:gd name="connsiteX20" fmla="*/ 1122345 w 1499534"/>
                <a:gd name="connsiteY20" fmla="*/ 1413233 h 1878676"/>
                <a:gd name="connsiteX21" fmla="*/ 1499535 w 1499534"/>
                <a:gd name="connsiteY21" fmla="*/ 1878676 h 1878676"/>
                <a:gd name="connsiteX22" fmla="*/ 889595 w 1499534"/>
                <a:gd name="connsiteY22" fmla="*/ 1086838 h 1878676"/>
                <a:gd name="connsiteX23" fmla="*/ 889595 w 1499534"/>
                <a:gd name="connsiteY23" fmla="*/ 1085060 h 1878676"/>
                <a:gd name="connsiteX24" fmla="*/ 1301019 w 1499534"/>
                <a:gd name="connsiteY24" fmla="*/ 527417 h 1878676"/>
                <a:gd name="connsiteX25" fmla="*/ 776221 w 1499534"/>
                <a:gd name="connsiteY25" fmla="*/ 618 h 1878676"/>
                <a:gd name="connsiteX26" fmla="*/ 197959 w 1499534"/>
                <a:gd name="connsiteY26" fmla="*/ 551814 h 1878676"/>
                <a:gd name="connsiteX27" fmla="*/ 609940 w 1499534"/>
                <a:gd name="connsiteY27" fmla="*/ 1085060 h 1878676"/>
                <a:gd name="connsiteX28" fmla="*/ 609940 w 1499534"/>
                <a:gd name="connsiteY28" fmla="*/ 1086838 h 1878676"/>
                <a:gd name="connsiteX29" fmla="*/ 0 w 1499534"/>
                <a:gd name="connsiteY29" fmla="*/ 1878676 h 18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9534" h="1878676">
                  <a:moveTo>
                    <a:pt x="1122345" y="1413233"/>
                  </a:moveTo>
                  <a:lnTo>
                    <a:pt x="1098836" y="1372440"/>
                  </a:lnTo>
                  <a:lnTo>
                    <a:pt x="1075272" y="1331648"/>
                  </a:lnTo>
                  <a:lnTo>
                    <a:pt x="954340" y="1401451"/>
                  </a:lnTo>
                  <a:lnTo>
                    <a:pt x="954340" y="1261845"/>
                  </a:lnTo>
                  <a:lnTo>
                    <a:pt x="860140" y="1261845"/>
                  </a:lnTo>
                  <a:lnTo>
                    <a:pt x="860140" y="1401451"/>
                  </a:lnTo>
                  <a:lnTo>
                    <a:pt x="739208" y="1331648"/>
                  </a:lnTo>
                  <a:lnTo>
                    <a:pt x="692136" y="1413233"/>
                  </a:lnTo>
                  <a:lnTo>
                    <a:pt x="813012" y="1483035"/>
                  </a:lnTo>
                  <a:lnTo>
                    <a:pt x="692136" y="1552838"/>
                  </a:lnTo>
                  <a:lnTo>
                    <a:pt x="715644" y="1593630"/>
                  </a:lnTo>
                  <a:lnTo>
                    <a:pt x="739208" y="1634423"/>
                  </a:lnTo>
                  <a:lnTo>
                    <a:pt x="860140" y="1564620"/>
                  </a:lnTo>
                  <a:lnTo>
                    <a:pt x="860140" y="1704225"/>
                  </a:lnTo>
                  <a:lnTo>
                    <a:pt x="954340" y="1704225"/>
                  </a:lnTo>
                  <a:lnTo>
                    <a:pt x="954340" y="1564620"/>
                  </a:lnTo>
                  <a:lnTo>
                    <a:pt x="1075272" y="1634423"/>
                  </a:lnTo>
                  <a:lnTo>
                    <a:pt x="1122345" y="1552838"/>
                  </a:lnTo>
                  <a:lnTo>
                    <a:pt x="1001468" y="1483035"/>
                  </a:lnTo>
                  <a:lnTo>
                    <a:pt x="1122345" y="1413233"/>
                  </a:lnTo>
                  <a:close/>
                  <a:moveTo>
                    <a:pt x="1499535" y="1878676"/>
                  </a:moveTo>
                  <a:cubicBezTo>
                    <a:pt x="1499535" y="1878676"/>
                    <a:pt x="1361763" y="1201768"/>
                    <a:pt x="889595" y="1086838"/>
                  </a:cubicBezTo>
                  <a:cubicBezTo>
                    <a:pt x="888595" y="1086560"/>
                    <a:pt x="888539" y="1085338"/>
                    <a:pt x="889595" y="1085060"/>
                  </a:cubicBezTo>
                  <a:cubicBezTo>
                    <a:pt x="1133960" y="1021093"/>
                    <a:pt x="1312579" y="794456"/>
                    <a:pt x="1301019" y="527417"/>
                  </a:cubicBezTo>
                  <a:cubicBezTo>
                    <a:pt x="1288848" y="245927"/>
                    <a:pt x="1057655" y="13789"/>
                    <a:pt x="776221" y="618"/>
                  </a:cubicBezTo>
                  <a:cubicBezTo>
                    <a:pt x="459441" y="-14165"/>
                    <a:pt x="197959" y="238258"/>
                    <a:pt x="197959" y="551814"/>
                  </a:cubicBezTo>
                  <a:cubicBezTo>
                    <a:pt x="197959" y="808128"/>
                    <a:pt x="373022" y="1023038"/>
                    <a:pt x="609940" y="1085060"/>
                  </a:cubicBezTo>
                  <a:cubicBezTo>
                    <a:pt x="610940" y="1085338"/>
                    <a:pt x="610940" y="1086616"/>
                    <a:pt x="609940" y="1086838"/>
                  </a:cubicBezTo>
                  <a:cubicBezTo>
                    <a:pt x="137771" y="1201768"/>
                    <a:pt x="0" y="1878676"/>
                    <a:pt x="0" y="1878676"/>
                  </a:cubicBezTo>
                </a:path>
              </a:pathLst>
            </a:custGeom>
            <a:noFill/>
            <a:ln w="21051" cap="flat">
              <a:solidFill>
                <a:srgbClr val="E43C1E"/>
              </a:solid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F835ADF8-6F26-B1CA-2F06-040A534C5DCB}"/>
                </a:ext>
              </a:extLst>
            </p:cNvPr>
            <p:cNvSpPr/>
            <p:nvPr/>
          </p:nvSpPr>
          <p:spPr>
            <a:xfrm>
              <a:off x="17924697" y="2456261"/>
              <a:ext cx="1097836" cy="1878673"/>
            </a:xfrm>
            <a:custGeom>
              <a:avLst/>
              <a:gdLst>
                <a:gd name="connsiteX0" fmla="*/ 1122400 w 1499590"/>
                <a:gd name="connsiteY0" fmla="*/ 1413229 h 1878672"/>
                <a:gd name="connsiteX1" fmla="*/ 1098892 w 1499590"/>
                <a:gd name="connsiteY1" fmla="*/ 1372436 h 1878672"/>
                <a:gd name="connsiteX2" fmla="*/ 1075328 w 1499590"/>
                <a:gd name="connsiteY2" fmla="*/ 1331644 h 1878672"/>
                <a:gd name="connsiteX3" fmla="*/ 954396 w 1499590"/>
                <a:gd name="connsiteY3" fmla="*/ 1401447 h 1878672"/>
                <a:gd name="connsiteX4" fmla="*/ 954396 w 1499590"/>
                <a:gd name="connsiteY4" fmla="*/ 1261842 h 1878672"/>
                <a:gd name="connsiteX5" fmla="*/ 860195 w 1499590"/>
                <a:gd name="connsiteY5" fmla="*/ 1261842 h 1878672"/>
                <a:gd name="connsiteX6" fmla="*/ 860195 w 1499590"/>
                <a:gd name="connsiteY6" fmla="*/ 1401447 h 1878672"/>
                <a:gd name="connsiteX7" fmla="*/ 739263 w 1499590"/>
                <a:gd name="connsiteY7" fmla="*/ 1331644 h 1878672"/>
                <a:gd name="connsiteX8" fmla="*/ 692191 w 1499590"/>
                <a:gd name="connsiteY8" fmla="*/ 1413229 h 1878672"/>
                <a:gd name="connsiteX9" fmla="*/ 813068 w 1499590"/>
                <a:gd name="connsiteY9" fmla="*/ 1483032 h 1878672"/>
                <a:gd name="connsiteX10" fmla="*/ 692191 w 1499590"/>
                <a:gd name="connsiteY10" fmla="*/ 1552834 h 1878672"/>
                <a:gd name="connsiteX11" fmla="*/ 715699 w 1499590"/>
                <a:gd name="connsiteY11" fmla="*/ 1593626 h 1878672"/>
                <a:gd name="connsiteX12" fmla="*/ 739263 w 1499590"/>
                <a:gd name="connsiteY12" fmla="*/ 1634419 h 1878672"/>
                <a:gd name="connsiteX13" fmla="*/ 860195 w 1499590"/>
                <a:gd name="connsiteY13" fmla="*/ 1564616 h 1878672"/>
                <a:gd name="connsiteX14" fmla="*/ 860195 w 1499590"/>
                <a:gd name="connsiteY14" fmla="*/ 1704221 h 1878672"/>
                <a:gd name="connsiteX15" fmla="*/ 954396 w 1499590"/>
                <a:gd name="connsiteY15" fmla="*/ 1704221 h 1878672"/>
                <a:gd name="connsiteX16" fmla="*/ 954396 w 1499590"/>
                <a:gd name="connsiteY16" fmla="*/ 1564616 h 1878672"/>
                <a:gd name="connsiteX17" fmla="*/ 1075328 w 1499590"/>
                <a:gd name="connsiteY17" fmla="*/ 1634419 h 1878672"/>
                <a:gd name="connsiteX18" fmla="*/ 1122400 w 1499590"/>
                <a:gd name="connsiteY18" fmla="*/ 1552834 h 1878672"/>
                <a:gd name="connsiteX19" fmla="*/ 1001523 w 1499590"/>
                <a:gd name="connsiteY19" fmla="*/ 1483032 h 1878672"/>
                <a:gd name="connsiteX20" fmla="*/ 1122400 w 1499590"/>
                <a:gd name="connsiteY20" fmla="*/ 1413229 h 1878672"/>
                <a:gd name="connsiteX21" fmla="*/ 0 w 1499590"/>
                <a:gd name="connsiteY21" fmla="*/ 1878673 h 1878672"/>
                <a:gd name="connsiteX22" fmla="*/ 1499590 w 1499590"/>
                <a:gd name="connsiteY22" fmla="*/ 1878673 h 1878672"/>
                <a:gd name="connsiteX23" fmla="*/ 889650 w 1499590"/>
                <a:gd name="connsiteY23" fmla="*/ 1086835 h 1878672"/>
                <a:gd name="connsiteX24" fmla="*/ 889650 w 1499590"/>
                <a:gd name="connsiteY24" fmla="*/ 1085056 h 1878672"/>
                <a:gd name="connsiteX25" fmla="*/ 1301075 w 1499590"/>
                <a:gd name="connsiteY25" fmla="*/ 527413 h 1878672"/>
                <a:gd name="connsiteX26" fmla="*/ 776277 w 1499590"/>
                <a:gd name="connsiteY26" fmla="*/ 614 h 1878672"/>
                <a:gd name="connsiteX27" fmla="*/ 401754 w 1499590"/>
                <a:gd name="connsiteY27" fmla="*/ 123602 h 1878672"/>
                <a:gd name="connsiteX0" fmla="*/ 720646 w 1097836"/>
                <a:gd name="connsiteY0" fmla="*/ 1413229 h 2141563"/>
                <a:gd name="connsiteX1" fmla="*/ 697138 w 1097836"/>
                <a:gd name="connsiteY1" fmla="*/ 1372436 h 2141563"/>
                <a:gd name="connsiteX2" fmla="*/ 673574 w 1097836"/>
                <a:gd name="connsiteY2" fmla="*/ 1331644 h 2141563"/>
                <a:gd name="connsiteX3" fmla="*/ 552642 w 1097836"/>
                <a:gd name="connsiteY3" fmla="*/ 1401447 h 2141563"/>
                <a:gd name="connsiteX4" fmla="*/ 552642 w 1097836"/>
                <a:gd name="connsiteY4" fmla="*/ 1261842 h 2141563"/>
                <a:gd name="connsiteX5" fmla="*/ 458441 w 1097836"/>
                <a:gd name="connsiteY5" fmla="*/ 1261842 h 2141563"/>
                <a:gd name="connsiteX6" fmla="*/ 458441 w 1097836"/>
                <a:gd name="connsiteY6" fmla="*/ 1401447 h 2141563"/>
                <a:gd name="connsiteX7" fmla="*/ 337509 w 1097836"/>
                <a:gd name="connsiteY7" fmla="*/ 1331644 h 2141563"/>
                <a:gd name="connsiteX8" fmla="*/ 290437 w 1097836"/>
                <a:gd name="connsiteY8" fmla="*/ 1413229 h 2141563"/>
                <a:gd name="connsiteX9" fmla="*/ 411314 w 1097836"/>
                <a:gd name="connsiteY9" fmla="*/ 1483032 h 2141563"/>
                <a:gd name="connsiteX10" fmla="*/ 290437 w 1097836"/>
                <a:gd name="connsiteY10" fmla="*/ 1552834 h 2141563"/>
                <a:gd name="connsiteX11" fmla="*/ 313945 w 1097836"/>
                <a:gd name="connsiteY11" fmla="*/ 1593626 h 2141563"/>
                <a:gd name="connsiteX12" fmla="*/ 337509 w 1097836"/>
                <a:gd name="connsiteY12" fmla="*/ 1634419 h 2141563"/>
                <a:gd name="connsiteX13" fmla="*/ 458441 w 1097836"/>
                <a:gd name="connsiteY13" fmla="*/ 1564616 h 2141563"/>
                <a:gd name="connsiteX14" fmla="*/ 458441 w 1097836"/>
                <a:gd name="connsiteY14" fmla="*/ 1704221 h 2141563"/>
                <a:gd name="connsiteX15" fmla="*/ 552642 w 1097836"/>
                <a:gd name="connsiteY15" fmla="*/ 1704221 h 2141563"/>
                <a:gd name="connsiteX16" fmla="*/ 552642 w 1097836"/>
                <a:gd name="connsiteY16" fmla="*/ 1564616 h 2141563"/>
                <a:gd name="connsiteX17" fmla="*/ 673574 w 1097836"/>
                <a:gd name="connsiteY17" fmla="*/ 1634419 h 2141563"/>
                <a:gd name="connsiteX18" fmla="*/ 720646 w 1097836"/>
                <a:gd name="connsiteY18" fmla="*/ 1552834 h 2141563"/>
                <a:gd name="connsiteX19" fmla="*/ 599769 w 1097836"/>
                <a:gd name="connsiteY19" fmla="*/ 1483032 h 2141563"/>
                <a:gd name="connsiteX20" fmla="*/ 720646 w 1097836"/>
                <a:gd name="connsiteY20" fmla="*/ 1413229 h 2141563"/>
                <a:gd name="connsiteX21" fmla="*/ 676476 w 1097836"/>
                <a:gd name="connsiteY21" fmla="*/ 2141563 h 2141563"/>
                <a:gd name="connsiteX22" fmla="*/ 1097836 w 1097836"/>
                <a:gd name="connsiteY22" fmla="*/ 1878673 h 2141563"/>
                <a:gd name="connsiteX23" fmla="*/ 487896 w 1097836"/>
                <a:gd name="connsiteY23" fmla="*/ 1086835 h 2141563"/>
                <a:gd name="connsiteX24" fmla="*/ 487896 w 1097836"/>
                <a:gd name="connsiteY24" fmla="*/ 1085056 h 2141563"/>
                <a:gd name="connsiteX25" fmla="*/ 899321 w 1097836"/>
                <a:gd name="connsiteY25" fmla="*/ 527413 h 2141563"/>
                <a:gd name="connsiteX26" fmla="*/ 374523 w 1097836"/>
                <a:gd name="connsiteY26" fmla="*/ 614 h 2141563"/>
                <a:gd name="connsiteX27" fmla="*/ 0 w 1097836"/>
                <a:gd name="connsiteY27" fmla="*/ 123602 h 2141563"/>
                <a:gd name="connsiteX0" fmla="*/ 720646 w 1097836"/>
                <a:gd name="connsiteY0" fmla="*/ 1413229 h 1878673"/>
                <a:gd name="connsiteX1" fmla="*/ 697138 w 1097836"/>
                <a:gd name="connsiteY1" fmla="*/ 1372436 h 1878673"/>
                <a:gd name="connsiteX2" fmla="*/ 673574 w 1097836"/>
                <a:gd name="connsiteY2" fmla="*/ 1331644 h 1878673"/>
                <a:gd name="connsiteX3" fmla="*/ 552642 w 1097836"/>
                <a:gd name="connsiteY3" fmla="*/ 1401447 h 1878673"/>
                <a:gd name="connsiteX4" fmla="*/ 552642 w 1097836"/>
                <a:gd name="connsiteY4" fmla="*/ 1261842 h 1878673"/>
                <a:gd name="connsiteX5" fmla="*/ 458441 w 1097836"/>
                <a:gd name="connsiteY5" fmla="*/ 1261842 h 1878673"/>
                <a:gd name="connsiteX6" fmla="*/ 458441 w 1097836"/>
                <a:gd name="connsiteY6" fmla="*/ 1401447 h 1878673"/>
                <a:gd name="connsiteX7" fmla="*/ 337509 w 1097836"/>
                <a:gd name="connsiteY7" fmla="*/ 1331644 h 1878673"/>
                <a:gd name="connsiteX8" fmla="*/ 290437 w 1097836"/>
                <a:gd name="connsiteY8" fmla="*/ 1413229 h 1878673"/>
                <a:gd name="connsiteX9" fmla="*/ 411314 w 1097836"/>
                <a:gd name="connsiteY9" fmla="*/ 1483032 h 1878673"/>
                <a:gd name="connsiteX10" fmla="*/ 290437 w 1097836"/>
                <a:gd name="connsiteY10" fmla="*/ 1552834 h 1878673"/>
                <a:gd name="connsiteX11" fmla="*/ 313945 w 1097836"/>
                <a:gd name="connsiteY11" fmla="*/ 1593626 h 1878673"/>
                <a:gd name="connsiteX12" fmla="*/ 337509 w 1097836"/>
                <a:gd name="connsiteY12" fmla="*/ 1634419 h 1878673"/>
                <a:gd name="connsiteX13" fmla="*/ 458441 w 1097836"/>
                <a:gd name="connsiteY13" fmla="*/ 1564616 h 1878673"/>
                <a:gd name="connsiteX14" fmla="*/ 458441 w 1097836"/>
                <a:gd name="connsiteY14" fmla="*/ 1704221 h 1878673"/>
                <a:gd name="connsiteX15" fmla="*/ 552642 w 1097836"/>
                <a:gd name="connsiteY15" fmla="*/ 1704221 h 1878673"/>
                <a:gd name="connsiteX16" fmla="*/ 552642 w 1097836"/>
                <a:gd name="connsiteY16" fmla="*/ 1564616 h 1878673"/>
                <a:gd name="connsiteX17" fmla="*/ 673574 w 1097836"/>
                <a:gd name="connsiteY17" fmla="*/ 1634419 h 1878673"/>
                <a:gd name="connsiteX18" fmla="*/ 720646 w 1097836"/>
                <a:gd name="connsiteY18" fmla="*/ 1552834 h 1878673"/>
                <a:gd name="connsiteX19" fmla="*/ 599769 w 1097836"/>
                <a:gd name="connsiteY19" fmla="*/ 1483032 h 1878673"/>
                <a:gd name="connsiteX20" fmla="*/ 720646 w 1097836"/>
                <a:gd name="connsiteY20" fmla="*/ 1413229 h 1878673"/>
                <a:gd name="connsiteX21" fmla="*/ 1097836 w 1097836"/>
                <a:gd name="connsiteY21" fmla="*/ 1878673 h 1878673"/>
                <a:gd name="connsiteX22" fmla="*/ 487896 w 1097836"/>
                <a:gd name="connsiteY22" fmla="*/ 1086835 h 1878673"/>
                <a:gd name="connsiteX23" fmla="*/ 487896 w 1097836"/>
                <a:gd name="connsiteY23" fmla="*/ 1085056 h 1878673"/>
                <a:gd name="connsiteX24" fmla="*/ 899321 w 1097836"/>
                <a:gd name="connsiteY24" fmla="*/ 527413 h 1878673"/>
                <a:gd name="connsiteX25" fmla="*/ 374523 w 1097836"/>
                <a:gd name="connsiteY25" fmla="*/ 614 h 1878673"/>
                <a:gd name="connsiteX26" fmla="*/ 0 w 1097836"/>
                <a:gd name="connsiteY26" fmla="*/ 123602 h 18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7836" h="1878673">
                  <a:moveTo>
                    <a:pt x="720646" y="1413229"/>
                  </a:moveTo>
                  <a:lnTo>
                    <a:pt x="697138" y="1372436"/>
                  </a:lnTo>
                  <a:lnTo>
                    <a:pt x="673574" y="1331644"/>
                  </a:lnTo>
                  <a:lnTo>
                    <a:pt x="552642" y="1401447"/>
                  </a:lnTo>
                  <a:lnTo>
                    <a:pt x="552642" y="1261842"/>
                  </a:lnTo>
                  <a:lnTo>
                    <a:pt x="458441" y="1261842"/>
                  </a:lnTo>
                  <a:lnTo>
                    <a:pt x="458441" y="1401447"/>
                  </a:lnTo>
                  <a:lnTo>
                    <a:pt x="337509" y="1331644"/>
                  </a:lnTo>
                  <a:lnTo>
                    <a:pt x="290437" y="1413229"/>
                  </a:lnTo>
                  <a:lnTo>
                    <a:pt x="411314" y="1483032"/>
                  </a:lnTo>
                  <a:lnTo>
                    <a:pt x="290437" y="1552834"/>
                  </a:lnTo>
                  <a:lnTo>
                    <a:pt x="313945" y="1593626"/>
                  </a:lnTo>
                  <a:lnTo>
                    <a:pt x="337509" y="1634419"/>
                  </a:lnTo>
                  <a:lnTo>
                    <a:pt x="458441" y="1564616"/>
                  </a:lnTo>
                  <a:lnTo>
                    <a:pt x="458441" y="1704221"/>
                  </a:lnTo>
                  <a:lnTo>
                    <a:pt x="552642" y="1704221"/>
                  </a:lnTo>
                  <a:lnTo>
                    <a:pt x="552642" y="1564616"/>
                  </a:lnTo>
                  <a:lnTo>
                    <a:pt x="673574" y="1634419"/>
                  </a:lnTo>
                  <a:lnTo>
                    <a:pt x="720646" y="1552834"/>
                  </a:lnTo>
                  <a:lnTo>
                    <a:pt x="599769" y="1483032"/>
                  </a:lnTo>
                  <a:lnTo>
                    <a:pt x="720646" y="1413229"/>
                  </a:lnTo>
                  <a:close/>
                  <a:moveTo>
                    <a:pt x="1097836" y="1878673"/>
                  </a:moveTo>
                  <a:cubicBezTo>
                    <a:pt x="1097836" y="1878673"/>
                    <a:pt x="960065" y="1201765"/>
                    <a:pt x="487896" y="1086835"/>
                  </a:cubicBezTo>
                  <a:cubicBezTo>
                    <a:pt x="486896" y="1086557"/>
                    <a:pt x="486840" y="1085334"/>
                    <a:pt x="487896" y="1085056"/>
                  </a:cubicBezTo>
                  <a:cubicBezTo>
                    <a:pt x="732261" y="1021089"/>
                    <a:pt x="910881" y="794453"/>
                    <a:pt x="899321" y="527413"/>
                  </a:cubicBezTo>
                  <a:cubicBezTo>
                    <a:pt x="887150" y="245924"/>
                    <a:pt x="655956" y="13786"/>
                    <a:pt x="374523" y="614"/>
                  </a:cubicBezTo>
                  <a:cubicBezTo>
                    <a:pt x="232305" y="-5999"/>
                    <a:pt x="101258" y="41184"/>
                    <a:pt x="0" y="123602"/>
                  </a:cubicBezTo>
                </a:path>
              </a:pathLst>
            </a:custGeom>
            <a:noFill/>
            <a:ln w="21051" cap="flat">
              <a:solidFill>
                <a:srgbClr val="E43C1E"/>
              </a:solid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6C381A7C-EE4A-1269-9AC5-381EBCA45933}"/>
                </a:ext>
              </a:extLst>
            </p:cNvPr>
            <p:cNvSpPr/>
            <p:nvPr/>
          </p:nvSpPr>
          <p:spPr>
            <a:xfrm>
              <a:off x="15924040" y="2456206"/>
              <a:ext cx="1097836" cy="1878672"/>
            </a:xfrm>
            <a:custGeom>
              <a:avLst/>
              <a:gdLst>
                <a:gd name="connsiteX0" fmla="*/ 1499590 w 1499589"/>
                <a:gd name="connsiteY0" fmla="*/ 1878728 h 1878728"/>
                <a:gd name="connsiteX1" fmla="*/ 1097836 w 1499589"/>
                <a:gd name="connsiteY1" fmla="*/ 123602 h 1878728"/>
                <a:gd name="connsiteX2" fmla="*/ 723313 w 1499589"/>
                <a:gd name="connsiteY2" fmla="*/ 614 h 1878728"/>
                <a:gd name="connsiteX3" fmla="*/ 198515 w 1499589"/>
                <a:gd name="connsiteY3" fmla="*/ 527413 h 1878728"/>
                <a:gd name="connsiteX4" fmla="*/ 609940 w 1499589"/>
                <a:gd name="connsiteY4" fmla="*/ 1085056 h 1878728"/>
                <a:gd name="connsiteX5" fmla="*/ 609940 w 1499589"/>
                <a:gd name="connsiteY5" fmla="*/ 1086835 h 1878728"/>
                <a:gd name="connsiteX6" fmla="*/ 0 w 1499589"/>
                <a:gd name="connsiteY6" fmla="*/ 1878672 h 1878728"/>
                <a:gd name="connsiteX0" fmla="*/ 1097836 w 1097836"/>
                <a:gd name="connsiteY0" fmla="*/ 123602 h 1878672"/>
                <a:gd name="connsiteX1" fmla="*/ 723313 w 1097836"/>
                <a:gd name="connsiteY1" fmla="*/ 614 h 1878672"/>
                <a:gd name="connsiteX2" fmla="*/ 198515 w 1097836"/>
                <a:gd name="connsiteY2" fmla="*/ 527413 h 1878672"/>
                <a:gd name="connsiteX3" fmla="*/ 609940 w 1097836"/>
                <a:gd name="connsiteY3" fmla="*/ 1085056 h 1878672"/>
                <a:gd name="connsiteX4" fmla="*/ 609940 w 1097836"/>
                <a:gd name="connsiteY4" fmla="*/ 1086835 h 1878672"/>
                <a:gd name="connsiteX5" fmla="*/ 0 w 1097836"/>
                <a:gd name="connsiteY5" fmla="*/ 1878672 h 18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836" h="1878672">
                  <a:moveTo>
                    <a:pt x="1097836" y="123602"/>
                  </a:moveTo>
                  <a:cubicBezTo>
                    <a:pt x="996578" y="41184"/>
                    <a:pt x="865531" y="-5999"/>
                    <a:pt x="723313" y="614"/>
                  </a:cubicBezTo>
                  <a:cubicBezTo>
                    <a:pt x="441880" y="13785"/>
                    <a:pt x="210686" y="245868"/>
                    <a:pt x="198515" y="527413"/>
                  </a:cubicBezTo>
                  <a:cubicBezTo>
                    <a:pt x="187011" y="794452"/>
                    <a:pt x="365575" y="1021145"/>
                    <a:pt x="609940" y="1085056"/>
                  </a:cubicBezTo>
                  <a:cubicBezTo>
                    <a:pt x="610996" y="1085334"/>
                    <a:pt x="610940" y="1086612"/>
                    <a:pt x="609940" y="1086835"/>
                  </a:cubicBezTo>
                  <a:cubicBezTo>
                    <a:pt x="137771" y="1201765"/>
                    <a:pt x="0" y="1878672"/>
                    <a:pt x="0" y="1878672"/>
                  </a:cubicBezTo>
                </a:path>
              </a:pathLst>
            </a:custGeom>
            <a:noFill/>
            <a:ln w="21051" cap="flat">
              <a:solidFill>
                <a:srgbClr val="E43C1E"/>
              </a:solidFill>
              <a:prstDash val="solid"/>
              <a:miter/>
            </a:ln>
          </p:spPr>
          <p:txBody>
            <a:bodyPr rtlCol="0" anchor="ctr"/>
            <a:lstStyle/>
            <a:p>
              <a:endParaRPr lang="en-GB" dirty="0"/>
            </a:p>
          </p:txBody>
        </p:sp>
      </p:grpSp>
      <p:pic>
        <p:nvPicPr>
          <p:cNvPr id="4" name="Graphic 3">
            <a:extLst>
              <a:ext uri="{FF2B5EF4-FFF2-40B4-BE49-F238E27FC236}">
                <a16:creationId xmlns:a16="http://schemas.microsoft.com/office/drawing/2014/main" id="{1F3FDD54-7B92-16CC-0E0A-603671727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2051" y="5944234"/>
            <a:ext cx="3125469" cy="695859"/>
          </a:xfrm>
          <a:prstGeom prst="rect">
            <a:avLst/>
          </a:prstGeom>
        </p:spPr>
      </p:pic>
      <p:sp>
        <p:nvSpPr>
          <p:cNvPr id="5" name="Tekstvak 4">
            <a:extLst>
              <a:ext uri="{FF2B5EF4-FFF2-40B4-BE49-F238E27FC236}">
                <a16:creationId xmlns:a16="http://schemas.microsoft.com/office/drawing/2014/main" id="{A6EB4AA7-1927-F125-6150-0C5BE908DEDC}"/>
              </a:ext>
            </a:extLst>
          </p:cNvPr>
          <p:cNvSpPr txBox="1"/>
          <p:nvPr userDrawn="1"/>
        </p:nvSpPr>
        <p:spPr>
          <a:xfrm>
            <a:off x="4738370" y="5984875"/>
            <a:ext cx="1005083" cy="573777"/>
          </a:xfrm>
          <a:prstGeom prst="rect">
            <a:avLst/>
          </a:prstGeom>
          <a:noFill/>
        </p:spPr>
        <p:txBody>
          <a:bodyPr wrap="none" lIns="0" tIns="18000" rIns="0" bIns="0" rtlCol="0">
            <a:spAutoFit/>
          </a:bodyPr>
          <a:lstStyle/>
          <a:p>
            <a:pPr>
              <a:lnSpc>
                <a:spcPct val="125000"/>
              </a:lnSpc>
            </a:pPr>
            <a:r>
              <a:rPr lang="nl-NL" sz="1000" b="1" dirty="0">
                <a:solidFill>
                  <a:schemeClr val="accent6"/>
                </a:solidFill>
              </a:rPr>
              <a:t>Adres</a:t>
            </a:r>
          </a:p>
          <a:p>
            <a:pPr>
              <a:lnSpc>
                <a:spcPct val="125000"/>
              </a:lnSpc>
            </a:pPr>
            <a:r>
              <a:rPr lang="nl-NL" sz="1000" dirty="0"/>
              <a:t>Veerallee 68</a:t>
            </a:r>
          </a:p>
          <a:p>
            <a:pPr>
              <a:lnSpc>
                <a:spcPct val="125000"/>
              </a:lnSpc>
            </a:pPr>
            <a:r>
              <a:rPr lang="nl-NL" sz="1000" dirty="0"/>
              <a:t>8019 AE Zwolle</a:t>
            </a:r>
          </a:p>
        </p:txBody>
      </p:sp>
      <p:sp>
        <p:nvSpPr>
          <p:cNvPr id="6" name="Tekstvak 5">
            <a:extLst>
              <a:ext uri="{FF2B5EF4-FFF2-40B4-BE49-F238E27FC236}">
                <a16:creationId xmlns:a16="http://schemas.microsoft.com/office/drawing/2014/main" id="{FA4BC744-6E46-F2E1-D583-C73EFC6ECB4E}"/>
              </a:ext>
            </a:extLst>
          </p:cNvPr>
          <p:cNvSpPr txBox="1"/>
          <p:nvPr userDrawn="1"/>
        </p:nvSpPr>
        <p:spPr>
          <a:xfrm>
            <a:off x="6136640" y="5984875"/>
            <a:ext cx="1559722" cy="573777"/>
          </a:xfrm>
          <a:prstGeom prst="rect">
            <a:avLst/>
          </a:prstGeom>
          <a:noFill/>
        </p:spPr>
        <p:txBody>
          <a:bodyPr wrap="none" lIns="0" tIns="18000" rIns="0" bIns="0" rtlCol="0">
            <a:spAutoFit/>
          </a:bodyPr>
          <a:lstStyle/>
          <a:p>
            <a:pPr>
              <a:lnSpc>
                <a:spcPct val="125000"/>
              </a:lnSpc>
            </a:pPr>
            <a:r>
              <a:rPr lang="nl-NL" sz="1000" b="1" dirty="0">
                <a:solidFill>
                  <a:schemeClr val="accent6"/>
                </a:solidFill>
              </a:rPr>
              <a:t>Contact</a:t>
            </a:r>
          </a:p>
          <a:p>
            <a:pPr>
              <a:lnSpc>
                <a:spcPct val="125000"/>
              </a:lnSpc>
            </a:pPr>
            <a:r>
              <a:rPr lang="nl-NL" sz="1000" dirty="0"/>
              <a:t>088 38 38 200</a:t>
            </a:r>
          </a:p>
          <a:p>
            <a:pPr>
              <a:lnSpc>
                <a:spcPct val="125000"/>
              </a:lnSpc>
            </a:pPr>
            <a:r>
              <a:rPr lang="nl-NL" sz="1000" dirty="0">
                <a:solidFill>
                  <a:schemeClr val="tx1"/>
                </a:solidFill>
                <a:hlinkClick r:id="rId4">
                  <a:extLst>
                    <a:ext uri="{A12FA001-AC4F-418D-AE19-62706E023703}">
                      <ahyp:hlinkClr xmlns:ahyp="http://schemas.microsoft.com/office/drawing/2018/hyperlinkcolor" val="tx"/>
                    </a:ext>
                  </a:extLst>
                </a:hlinkClick>
              </a:rPr>
              <a:t>info@ambulancezorg.nl</a:t>
            </a:r>
            <a:r>
              <a:rPr lang="nl-NL" sz="1000" dirty="0">
                <a:solidFill>
                  <a:schemeClr val="tx1"/>
                </a:solidFill>
              </a:rPr>
              <a:t> </a:t>
            </a:r>
          </a:p>
        </p:txBody>
      </p:sp>
      <p:cxnSp>
        <p:nvCxnSpPr>
          <p:cNvPr id="16" name="Rechte verbindingslijn 15">
            <a:extLst>
              <a:ext uri="{FF2B5EF4-FFF2-40B4-BE49-F238E27FC236}">
                <a16:creationId xmlns:a16="http://schemas.microsoft.com/office/drawing/2014/main" id="{87442D45-EC1D-0615-05A0-32A56DDA0E41}"/>
              </a:ext>
            </a:extLst>
          </p:cNvPr>
          <p:cNvCxnSpPr>
            <a:cxnSpLocks/>
          </p:cNvCxnSpPr>
          <p:nvPr userDrawn="1"/>
        </p:nvCxnSpPr>
        <p:spPr>
          <a:xfrm>
            <a:off x="1126236"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2386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7211B0-0149-42DF-B1CB-C7C1542055EF}" type="datetimeFigureOut">
              <a:rPr lang="nl-NL" smtClean="0"/>
              <a:t>13-1-2025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69375700-C54E-4E1F-B62D-C82A22D5C923}" type="slidenum">
              <a:rPr lang="nl-NL" smtClean="0"/>
              <a:t>‹nr.›</a:t>
            </a:fld>
            <a:endParaRPr lang="nl-NL" dirty="0"/>
          </a:p>
        </p:txBody>
      </p:sp>
    </p:spTree>
    <p:extLst>
      <p:ext uri="{BB962C8B-B14F-4D97-AF65-F5344CB8AC3E}">
        <p14:creationId xmlns:p14="http://schemas.microsoft.com/office/powerpoint/2010/main" val="1835878555"/>
      </p:ext>
    </p:extLst>
  </p:cSld>
  <p:clrMapOvr>
    <a:masterClrMapping/>
  </p:clrMapOvr>
  <p:extLst>
    <p:ext uri="{DCECCB84-F9BA-43D5-87BE-67443E8EF086}">
      <p15:sldGuideLst xmlns:p15="http://schemas.microsoft.com/office/powerpoint/2012/main">
        <p15:guide id="1" orient="horz" pos="1480">
          <p15:clr>
            <a:srgbClr val="FBAE40"/>
          </p15:clr>
        </p15:guide>
        <p15:guide id="2" pos="574">
          <p15:clr>
            <a:srgbClr val="FBAE40"/>
          </p15:clr>
        </p15:guide>
        <p15:guide id="3" pos="73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138B5B66-0303-F68E-5DDB-3496536E4C0A}"/>
              </a:ext>
            </a:extLst>
          </p:cNvPr>
          <p:cNvSpPr>
            <a:spLocks noChangeAspect="1"/>
          </p:cNvSpPr>
          <p:nvPr userDrawn="1"/>
        </p:nvSpPr>
        <p:spPr>
          <a:xfrm>
            <a:off x="0" y="0"/>
            <a:ext cx="8996661" cy="6285600"/>
          </a:xfrm>
          <a:custGeom>
            <a:avLst/>
            <a:gdLst>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3089087 h 6285600"/>
              <a:gd name="connsiteX4" fmla="*/ 8996661 w 8996661"/>
              <a:gd name="connsiteY4" fmla="*/ 5710752 h 6285600"/>
              <a:gd name="connsiteX5" fmla="*/ 7999550 w 8996661"/>
              <a:gd name="connsiteY5" fmla="*/ 6285599 h 6285600"/>
              <a:gd name="connsiteX6" fmla="*/ 3453652 w 8996661"/>
              <a:gd name="connsiteY6" fmla="*/ 6285600 h 6285600"/>
              <a:gd name="connsiteX7" fmla="*/ 3453651 w 8996661"/>
              <a:gd name="connsiteY7" fmla="*/ 6285600 h 6285600"/>
              <a:gd name="connsiteX8" fmla="*/ 0 w 8996661"/>
              <a:gd name="connsiteY8" fmla="*/ 6285600 h 6285600"/>
              <a:gd name="connsiteX9" fmla="*/ 0 w 8996661"/>
              <a:gd name="connsiteY9" fmla="*/ 2312892 h 6285600"/>
              <a:gd name="connsiteX0" fmla="*/ 0 w 8996661"/>
              <a:gd name="connsiteY0" fmla="*/ 0 h 6285600"/>
              <a:gd name="connsiteX1" fmla="*/ 8996661 w 8996661"/>
              <a:gd name="connsiteY1" fmla="*/ 0 h 6285600"/>
              <a:gd name="connsiteX2" fmla="*/ 8996661 w 8996661"/>
              <a:gd name="connsiteY2" fmla="*/ 2312892 h 6285600"/>
              <a:gd name="connsiteX3" fmla="*/ 8996661 w 8996661"/>
              <a:gd name="connsiteY3" fmla="*/ 5710752 h 6285600"/>
              <a:gd name="connsiteX4" fmla="*/ 7999550 w 8996661"/>
              <a:gd name="connsiteY4" fmla="*/ 6285599 h 6285600"/>
              <a:gd name="connsiteX5" fmla="*/ 3453652 w 8996661"/>
              <a:gd name="connsiteY5" fmla="*/ 6285600 h 6285600"/>
              <a:gd name="connsiteX6" fmla="*/ 3453651 w 8996661"/>
              <a:gd name="connsiteY6" fmla="*/ 6285600 h 6285600"/>
              <a:gd name="connsiteX7" fmla="*/ 0 w 8996661"/>
              <a:gd name="connsiteY7" fmla="*/ 6285600 h 6285600"/>
              <a:gd name="connsiteX8" fmla="*/ 0 w 8996661"/>
              <a:gd name="connsiteY8" fmla="*/ 2312892 h 6285600"/>
              <a:gd name="connsiteX9" fmla="*/ 0 w 8996661"/>
              <a:gd name="connsiteY9"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3453651 w 8996661"/>
              <a:gd name="connsiteY5" fmla="*/ 6285600 h 6285600"/>
              <a:gd name="connsiteX6" fmla="*/ 0 w 8996661"/>
              <a:gd name="connsiteY6" fmla="*/ 6285600 h 6285600"/>
              <a:gd name="connsiteX7" fmla="*/ 0 w 8996661"/>
              <a:gd name="connsiteY7" fmla="*/ 2312892 h 6285600"/>
              <a:gd name="connsiteX8" fmla="*/ 0 w 8996661"/>
              <a:gd name="connsiteY8"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2312892 h 6285600"/>
              <a:gd name="connsiteX7" fmla="*/ 0 w 8996661"/>
              <a:gd name="connsiteY7" fmla="*/ 0 h 6285600"/>
              <a:gd name="connsiteX0" fmla="*/ 0 w 8996661"/>
              <a:gd name="connsiteY0" fmla="*/ 0 h 6285600"/>
              <a:gd name="connsiteX1" fmla="*/ 8996661 w 8996661"/>
              <a:gd name="connsiteY1" fmla="*/ 0 h 6285600"/>
              <a:gd name="connsiteX2" fmla="*/ 8996661 w 8996661"/>
              <a:gd name="connsiteY2" fmla="*/ 5710752 h 6285600"/>
              <a:gd name="connsiteX3" fmla="*/ 7999550 w 8996661"/>
              <a:gd name="connsiteY3" fmla="*/ 6285599 h 6285600"/>
              <a:gd name="connsiteX4" fmla="*/ 3453652 w 8996661"/>
              <a:gd name="connsiteY4" fmla="*/ 6285600 h 6285600"/>
              <a:gd name="connsiteX5" fmla="*/ 0 w 8996661"/>
              <a:gd name="connsiteY5" fmla="*/ 6285600 h 6285600"/>
              <a:gd name="connsiteX6" fmla="*/ 0 w 8996661"/>
              <a:gd name="connsiteY6" fmla="*/ 0 h 62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661" h="6285600">
                <a:moveTo>
                  <a:pt x="0" y="0"/>
                </a:moveTo>
                <a:lnTo>
                  <a:pt x="8996661" y="0"/>
                </a:lnTo>
                <a:lnTo>
                  <a:pt x="8996661" y="5710752"/>
                </a:lnTo>
                <a:lnTo>
                  <a:pt x="7999550" y="6285599"/>
                </a:lnTo>
                <a:lnTo>
                  <a:pt x="3453652" y="6285600"/>
                </a:lnTo>
                <a:lnTo>
                  <a:pt x="0" y="6285600"/>
                </a:lnTo>
                <a:lnTo>
                  <a:pt x="0" y="0"/>
                </a:lnTo>
                <a:close/>
              </a:path>
            </a:pathLst>
          </a:custGeom>
          <a:solidFill>
            <a:schemeClr val="accent3"/>
          </a:solidFill>
          <a:ln w="6924" cap="flat">
            <a:noFill/>
            <a:prstDash val="solid"/>
            <a:miter/>
          </a:ln>
        </p:spPr>
        <p:txBody>
          <a:bodyPr wrap="square" rtlCol="0" anchor="ctr">
            <a:noAutofit/>
          </a:bodyPr>
          <a:lstStyle/>
          <a:p>
            <a:endParaRPr lang="nl-NL" dirty="0"/>
          </a:p>
        </p:txBody>
      </p:sp>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550863" y="812497"/>
            <a:ext cx="6336000" cy="387798"/>
          </a:xfrm>
        </p:spPr>
        <p:txBody>
          <a:bodyPr/>
          <a:lstStyle>
            <a:lvl1pPr>
              <a:defRPr>
                <a:solidFill>
                  <a:schemeClr val="accent5"/>
                </a:solidFill>
              </a:defRPr>
            </a:lvl1pPr>
          </a:lstStyle>
          <a:p>
            <a:r>
              <a:rPr lang="nl-NL" dirty="0"/>
              <a:t>Inhoud</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hasCustomPrompt="1"/>
          </p:nvPr>
        </p:nvSpPr>
        <p:spPr>
          <a:xfrm>
            <a:off x="550863" y="1459929"/>
            <a:ext cx="6336000" cy="4093145"/>
          </a:xfrm>
        </p:spPr>
        <p:txBody>
          <a:bodyPr/>
          <a:lstStyle>
            <a:lvl1pPr marL="179388" indent="-179388">
              <a:lnSpc>
                <a:spcPct val="130000"/>
              </a:lnSpc>
              <a:buClr>
                <a:schemeClr val="accent4"/>
              </a:buClr>
              <a:buFont typeface="Arial" panose="020B0604020202020204" pitchFamily="34" charset="0"/>
              <a:buChar char="•"/>
              <a:defRPr sz="1500">
                <a:solidFill>
                  <a:schemeClr val="bg1"/>
                </a:solidFill>
              </a:defRPr>
            </a:lvl1pPr>
            <a:lvl2pPr marL="358775" indent="-182563">
              <a:lnSpc>
                <a:spcPct val="130000"/>
              </a:lnSpc>
              <a:buClrTx/>
              <a:defRPr sz="1500">
                <a:solidFill>
                  <a:schemeClr val="bg1"/>
                </a:solidFill>
              </a:defRPr>
            </a:lvl2pPr>
            <a:lvl3pPr marL="538163" indent="-176213">
              <a:lnSpc>
                <a:spcPct val="130000"/>
              </a:lnSpc>
              <a:defRPr sz="1500">
                <a:solidFill>
                  <a:schemeClr val="bg1"/>
                </a:solidFill>
              </a:defRPr>
            </a:lvl3pPr>
            <a:lvl4pPr marL="719138" indent="-182563">
              <a:lnSpc>
                <a:spcPct val="130000"/>
              </a:lnSpc>
              <a:defRPr sz="1500">
                <a:solidFill>
                  <a:schemeClr val="bg1"/>
                </a:solidFill>
              </a:defRPr>
            </a:lvl4pPr>
            <a:lvl5pPr marL="896938" indent="-176213">
              <a:lnSpc>
                <a:spcPct val="130000"/>
              </a:lnSpc>
              <a:defRPr sz="1500">
                <a:solidFill>
                  <a:schemeClr val="bg1"/>
                </a:solidFill>
              </a:defRPr>
            </a:lvl5pPr>
          </a:lstStyle>
          <a:p>
            <a:pPr lvl="0"/>
            <a:r>
              <a:rPr lang="nl-NL" dirty="0"/>
              <a:t>Agendapunten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2" name="Rechte verbindingslijn 11">
            <a:extLst>
              <a:ext uri="{FF2B5EF4-FFF2-40B4-BE49-F238E27FC236}">
                <a16:creationId xmlns:a16="http://schemas.microsoft.com/office/drawing/2014/main" id="{9567F9D1-5595-93E6-27C5-3DC53BE993AE}"/>
              </a:ext>
            </a:extLst>
          </p:cNvPr>
          <p:cNvCxnSpPr>
            <a:cxnSpLocks noGrp="1" noRot="1" noMove="1" noResize="1" noEditPoints="1" noAdjustHandles="1" noChangeArrowheads="1" noChangeShapeType="1"/>
          </p:cNvCxnSpPr>
          <p:nvPr userDrawn="1"/>
        </p:nvCxnSpPr>
        <p:spPr>
          <a:xfrm>
            <a:off x="571500" y="596265"/>
            <a:ext cx="13182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930172F-C24F-082F-04A0-A844A1396C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29923" y="156143"/>
            <a:ext cx="2612381" cy="5828400"/>
          </a:xfrm>
          <a:prstGeom prst="rect">
            <a:avLst/>
          </a:prstGeom>
        </p:spPr>
      </p:pic>
    </p:spTree>
    <p:extLst>
      <p:ext uri="{BB962C8B-B14F-4D97-AF65-F5344CB8AC3E}">
        <p14:creationId xmlns:p14="http://schemas.microsoft.com/office/powerpoint/2010/main" val="2886868698"/>
      </p:ext>
    </p:extLst>
  </p:cSld>
  <p:clrMapOvr>
    <a:masterClrMapping/>
  </p:clrMapOvr>
  <p:extLst>
    <p:ext uri="{DCECCB84-F9BA-43D5-87BE-67443E8EF086}">
      <p15:sldGuideLst xmlns:p15="http://schemas.microsoft.com/office/powerpoint/2012/main">
        <p15:guide id="1" orient="horz" pos="3498" userDrawn="1">
          <p15:clr>
            <a:srgbClr val="FBAE40"/>
          </p15:clr>
        </p15:guide>
        <p15:guide id="2"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p:txBody>
          <a:bodyPr/>
          <a:lstStyle>
            <a:lvl1pPr>
              <a:defRPr/>
            </a:lvl1pPr>
          </a:lstStyle>
          <a:p>
            <a:r>
              <a:rPr lang="nl-NL" dirty="0"/>
              <a:t>Titel van de dia</a:t>
            </a:r>
          </a:p>
        </p:txBody>
      </p:sp>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550864" y="1808163"/>
            <a:ext cx="11090274" cy="4176712"/>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550862" y="1276131"/>
            <a:ext cx="11090276"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1986812092"/>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object zonder titel">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0CC25B-6882-07CF-0E37-D6E003C4BE4F}"/>
              </a:ext>
            </a:extLst>
          </p:cNvPr>
          <p:cNvSpPr>
            <a:spLocks noGrp="1"/>
          </p:cNvSpPr>
          <p:nvPr>
            <p:ph idx="1" hasCustomPrompt="1"/>
          </p:nvPr>
        </p:nvSpPr>
        <p:spPr>
          <a:xfrm>
            <a:off x="550864" y="1268413"/>
            <a:ext cx="11090274" cy="4716462"/>
          </a:xfrm>
        </p:spPr>
        <p:txBody>
          <a:bodyPr/>
          <a:lstStyle>
            <a:lvl1pPr>
              <a:defRPr/>
            </a:lvl1pPr>
          </a:lstStyle>
          <a:p>
            <a:pPr lvl="0"/>
            <a:r>
              <a:rPr lang="nl-NL" dirty="0"/>
              <a:t>Typ hier je vervolgtekst,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pic>
        <p:nvPicPr>
          <p:cNvPr id="11" name="Afbeelding 10">
            <a:extLst>
              <a:ext uri="{FF2B5EF4-FFF2-40B4-BE49-F238E27FC236}">
                <a16:creationId xmlns:a16="http://schemas.microsoft.com/office/drawing/2014/main" id="{0F411313-FA47-4B14-1DDE-BF70A0C7975A}"/>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344833572"/>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79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484C6-F0DB-1888-9FB9-B8F62468AA4D}"/>
              </a:ext>
            </a:extLst>
          </p:cNvPr>
          <p:cNvSpPr>
            <a:spLocks noGrp="1"/>
          </p:cNvSpPr>
          <p:nvPr>
            <p:ph type="title" hasCustomPrompt="1"/>
          </p:nvPr>
        </p:nvSpPr>
        <p:spPr>
          <a:xfrm>
            <a:off x="550863" y="812497"/>
            <a:ext cx="9540000" cy="387798"/>
          </a:xfrm>
        </p:spPr>
        <p:txBody>
          <a:bodyPr/>
          <a:lstStyle>
            <a:lvl1pPr>
              <a:defRPr/>
            </a:lvl1pPr>
          </a:lstStyle>
          <a:p>
            <a:r>
              <a:rPr lang="nl-NL" dirty="0"/>
              <a:t>Titel van de dia</a:t>
            </a:r>
          </a:p>
        </p:txBody>
      </p:sp>
      <p:sp>
        <p:nvSpPr>
          <p:cNvPr id="4" name="Tijdelijke aanduiding voor datum 3">
            <a:extLst>
              <a:ext uri="{FF2B5EF4-FFF2-40B4-BE49-F238E27FC236}">
                <a16:creationId xmlns:a16="http://schemas.microsoft.com/office/drawing/2014/main" id="{35AD808B-AD68-F6E8-D4BA-BEA1651BE104}"/>
              </a:ext>
            </a:extLst>
          </p:cNvPr>
          <p:cNvSpPr>
            <a:spLocks noGrp="1"/>
          </p:cNvSpPr>
          <p:nvPr>
            <p:ph type="dt" sz="half" idx="10"/>
          </p:nvPr>
        </p:nvSpPr>
        <p:spPr/>
        <p:txBody>
          <a:bodyPr/>
          <a:lstStyle/>
          <a:p>
            <a:r>
              <a:rPr lang="nl-NL" dirty="0"/>
              <a:t>19-07-2023</a:t>
            </a:r>
          </a:p>
        </p:txBody>
      </p:sp>
      <p:sp>
        <p:nvSpPr>
          <p:cNvPr id="5" name="Tijdelijke aanduiding voor voettekst 4">
            <a:extLst>
              <a:ext uri="{FF2B5EF4-FFF2-40B4-BE49-F238E27FC236}">
                <a16:creationId xmlns:a16="http://schemas.microsoft.com/office/drawing/2014/main" id="{D4A644DA-DF87-1950-1B87-097700DDBB8A}"/>
              </a:ext>
            </a:extLst>
          </p:cNvPr>
          <p:cNvSpPr>
            <a:spLocks noGrp="1"/>
          </p:cNvSpPr>
          <p:nvPr>
            <p:ph type="ftr" sz="quarter" idx="11"/>
          </p:nvPr>
        </p:nvSpPr>
        <p:spPr/>
        <p:txBody>
          <a:body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8EC3E22-DC2C-4F45-97A2-1755112D9054}"/>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9" name="Tijdelijke aanduiding voor tekst 2">
            <a:extLst>
              <a:ext uri="{FF2B5EF4-FFF2-40B4-BE49-F238E27FC236}">
                <a16:creationId xmlns:a16="http://schemas.microsoft.com/office/drawing/2014/main" id="{DC61ACBD-ACBB-A565-141B-1AB8F7B4E181}"/>
              </a:ext>
            </a:extLst>
          </p:cNvPr>
          <p:cNvSpPr>
            <a:spLocks noGrp="1"/>
          </p:cNvSpPr>
          <p:nvPr>
            <p:ph type="body" idx="13" hasCustomPrompt="1"/>
          </p:nvPr>
        </p:nvSpPr>
        <p:spPr>
          <a:xfrm>
            <a:off x="550862" y="1276131"/>
            <a:ext cx="9540000"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11" name="Tijdelijke aanduiding voor tekst 10">
            <a:extLst>
              <a:ext uri="{FF2B5EF4-FFF2-40B4-BE49-F238E27FC236}">
                <a16:creationId xmlns:a16="http://schemas.microsoft.com/office/drawing/2014/main" id="{5EEBE141-0614-836D-284A-320806038850}"/>
              </a:ext>
            </a:extLst>
          </p:cNvPr>
          <p:cNvSpPr>
            <a:spLocks noGrp="1"/>
          </p:cNvSpPr>
          <p:nvPr>
            <p:ph type="body" sz="quarter" idx="14"/>
          </p:nvPr>
        </p:nvSpPr>
        <p:spPr>
          <a:xfrm>
            <a:off x="550862" y="1808163"/>
            <a:ext cx="11090275" cy="41767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afbeelding 12">
            <a:extLst>
              <a:ext uri="{FF2B5EF4-FFF2-40B4-BE49-F238E27FC236}">
                <a16:creationId xmlns:a16="http://schemas.microsoft.com/office/drawing/2014/main" id="{2F6E2660-8754-CD1E-EF9C-98D1E694F1B6}"/>
              </a:ext>
            </a:extLst>
          </p:cNvPr>
          <p:cNvSpPr>
            <a:spLocks noGrp="1" noChangeAspect="1"/>
          </p:cNvSpPr>
          <p:nvPr>
            <p:ph type="pic" sz="quarter" idx="18" hasCustomPrompt="1"/>
          </p:nvPr>
        </p:nvSpPr>
        <p:spPr>
          <a:xfrm>
            <a:off x="10655888" y="441960"/>
            <a:ext cx="1144800" cy="1144800"/>
          </a:xfrm>
          <a:noFill/>
        </p:spPr>
        <p:txBody>
          <a:bodyPr anchor="t" anchorCtr="0"/>
          <a:lstStyle>
            <a:lvl1pPr marL="0" indent="0" algn="ctr">
              <a:buFont typeface="Arial" panose="020B0604020202020204" pitchFamily="34" charset="0"/>
              <a:buNone/>
              <a:defRPr sz="800">
                <a:solidFill>
                  <a:schemeClr val="tx1"/>
                </a:solidFill>
              </a:defRPr>
            </a:lvl1pPr>
          </a:lstStyle>
          <a:p>
            <a:r>
              <a:rPr lang="nl-NL" dirty="0"/>
              <a:t>Plak hierin een icoon of voeg deze in door op het pictogram te klikken</a:t>
            </a:r>
          </a:p>
        </p:txBody>
      </p:sp>
      <p:pic>
        <p:nvPicPr>
          <p:cNvPr id="16" name="Afbeelding 15">
            <a:extLst>
              <a:ext uri="{FF2B5EF4-FFF2-40B4-BE49-F238E27FC236}">
                <a16:creationId xmlns:a16="http://schemas.microsoft.com/office/drawing/2014/main" id="{BB89E480-1256-115C-A928-9161F9ABB8E8}"/>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1872557382"/>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1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850032"/>
            <a:ext cx="5256000" cy="548805"/>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6385138" y="850032"/>
            <a:ext cx="5256000" cy="548805"/>
          </a:xfrm>
        </p:spPr>
        <p:txBody>
          <a:bodyPr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550862" y="1496378"/>
            <a:ext cx="5256000" cy="448849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6385138" y="1496378"/>
            <a:ext cx="5256000" cy="4488497"/>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21" name="Rechte verbindingslijn 20">
            <a:extLst>
              <a:ext uri="{FF2B5EF4-FFF2-40B4-BE49-F238E27FC236}">
                <a16:creationId xmlns:a16="http://schemas.microsoft.com/office/drawing/2014/main" id="{9310041E-334C-FA9B-E44D-97C4E6FE432A}"/>
              </a:ext>
            </a:extLst>
          </p:cNvPr>
          <p:cNvCxnSpPr>
            <a:cxnSpLocks/>
          </p:cNvCxnSpPr>
          <p:nvPr userDrawn="1"/>
        </p:nvCxnSpPr>
        <p:spPr>
          <a:xfrm>
            <a:off x="6385138" y="596265"/>
            <a:ext cx="1318260"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Afbeelding 21">
            <a:extLst>
              <a:ext uri="{FF2B5EF4-FFF2-40B4-BE49-F238E27FC236}">
                <a16:creationId xmlns:a16="http://schemas.microsoft.com/office/drawing/2014/main" id="{6B4AF673-DDB9-34BC-D1CA-1A3DC4DD3E5A}"/>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1664512247"/>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52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drie objec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2024063"/>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4494000" y="2024063"/>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5" name="Tijdelijke aanduiding voor inhoud 14">
            <a:extLst>
              <a:ext uri="{FF2B5EF4-FFF2-40B4-BE49-F238E27FC236}">
                <a16:creationId xmlns:a16="http://schemas.microsoft.com/office/drawing/2014/main" id="{BE18AAA1-D211-3927-55EB-8D8E6F7D5A6A}"/>
              </a:ext>
            </a:extLst>
          </p:cNvPr>
          <p:cNvSpPr>
            <a:spLocks noGrp="1"/>
          </p:cNvSpPr>
          <p:nvPr>
            <p:ph sz="quarter" idx="22" hasCustomPrompt="1"/>
          </p:nvPr>
        </p:nvSpPr>
        <p:spPr>
          <a:xfrm>
            <a:off x="550862" y="2670409"/>
            <a:ext cx="3204000" cy="3314466"/>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14">
            <a:extLst>
              <a:ext uri="{FF2B5EF4-FFF2-40B4-BE49-F238E27FC236}">
                <a16:creationId xmlns:a16="http://schemas.microsoft.com/office/drawing/2014/main" id="{AC14B60C-3FCB-A35A-6DB3-D4FDC3FB8919}"/>
              </a:ext>
            </a:extLst>
          </p:cNvPr>
          <p:cNvSpPr>
            <a:spLocks noGrp="1"/>
          </p:cNvSpPr>
          <p:nvPr>
            <p:ph sz="quarter" idx="23" hasCustomPrompt="1"/>
          </p:nvPr>
        </p:nvSpPr>
        <p:spPr>
          <a:xfrm>
            <a:off x="4494000" y="2670409"/>
            <a:ext cx="3204000" cy="3314466"/>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8437138" y="2024063"/>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0" name="Tijdelijke aanduiding voor inhoud 14">
            <a:extLst>
              <a:ext uri="{FF2B5EF4-FFF2-40B4-BE49-F238E27FC236}">
                <a16:creationId xmlns:a16="http://schemas.microsoft.com/office/drawing/2014/main" id="{94BD6B3D-55D7-AC9F-263C-ACB3749D1F61}"/>
              </a:ext>
            </a:extLst>
          </p:cNvPr>
          <p:cNvSpPr>
            <a:spLocks noGrp="1"/>
          </p:cNvSpPr>
          <p:nvPr>
            <p:ph sz="quarter" idx="25" hasCustomPrompt="1"/>
          </p:nvPr>
        </p:nvSpPr>
        <p:spPr>
          <a:xfrm>
            <a:off x="8437138" y="2670409"/>
            <a:ext cx="3204000" cy="3314466"/>
          </a:xfrm>
        </p:spPr>
        <p:txBody>
          <a:bodyPr/>
          <a:lstStyle/>
          <a:p>
            <a:pPr lvl="0"/>
            <a:r>
              <a:rPr lang="nl-NL" dirty="0"/>
              <a:t>Typ hier je tekst, of voeg één van de andere soorten inhoud in, zoals een grafiek of tabel, door op het corresponderende pictogram te klikken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550862" y="1276131"/>
            <a:ext cx="11091600"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pic>
        <p:nvPicPr>
          <p:cNvPr id="17" name="Afbeelding 16">
            <a:extLst>
              <a:ext uri="{FF2B5EF4-FFF2-40B4-BE49-F238E27FC236}">
                <a16:creationId xmlns:a16="http://schemas.microsoft.com/office/drawing/2014/main" id="{F91112BB-D030-E03F-7287-FC8351ADB045}"/>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3204768185"/>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2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drie tekstblokken &amp; icon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29EDDF-852E-F36E-E3B4-E166206ACCBF}"/>
              </a:ext>
            </a:extLst>
          </p:cNvPr>
          <p:cNvSpPr>
            <a:spLocks noGrp="1"/>
          </p:cNvSpPr>
          <p:nvPr>
            <p:ph type="dt" sz="half" idx="10"/>
          </p:nvPr>
        </p:nvSpPr>
        <p:spPr/>
        <p:txBody>
          <a:bodyPr/>
          <a:lstStyle/>
          <a:p>
            <a:r>
              <a:rPr lang="nl-NL" dirty="0"/>
              <a:t>19-07-2023</a:t>
            </a:r>
          </a:p>
        </p:txBody>
      </p:sp>
      <p:sp>
        <p:nvSpPr>
          <p:cNvPr id="4" name="Tijdelijke aanduiding voor voettekst 3">
            <a:extLst>
              <a:ext uri="{FF2B5EF4-FFF2-40B4-BE49-F238E27FC236}">
                <a16:creationId xmlns:a16="http://schemas.microsoft.com/office/drawing/2014/main" id="{2CEBE2EB-65C3-E1D9-444F-A59F0578B824}"/>
              </a:ext>
            </a:extLst>
          </p:cNvPr>
          <p:cNvSpPr>
            <a:spLocks noGrp="1"/>
          </p:cNvSpPr>
          <p:nvPr>
            <p:ph type="ftr" sz="quarter" idx="11"/>
          </p:nvPr>
        </p:nvSpPr>
        <p:spPr/>
        <p:txBody>
          <a:bodyPr/>
          <a:lstStyle/>
          <a:p>
            <a:r>
              <a:rPr lang="nl-NL" dirty="0"/>
              <a:t>Presentatienaam - invullen via Koptekst en Voettekst</a:t>
            </a:r>
          </a:p>
        </p:txBody>
      </p:sp>
      <p:sp>
        <p:nvSpPr>
          <p:cNvPr id="5" name="Tijdelijke aanduiding voor dianummer 4">
            <a:extLst>
              <a:ext uri="{FF2B5EF4-FFF2-40B4-BE49-F238E27FC236}">
                <a16:creationId xmlns:a16="http://schemas.microsoft.com/office/drawing/2014/main" id="{56054A7F-215B-7B0E-548D-EB0D963A3EF7}"/>
              </a:ext>
            </a:extLst>
          </p:cNvPr>
          <p:cNvSpPr>
            <a:spLocks noGrp="1"/>
          </p:cNvSpPr>
          <p:nvPr>
            <p:ph type="sldNum" sz="quarter" idx="12"/>
          </p:nvPr>
        </p:nvSpPr>
        <p:spPr/>
        <p:txBody>
          <a:bodyPr/>
          <a:lstStyle/>
          <a:p>
            <a:fld id="{6BA6D6F0-89F3-42B5-B3E4-7198CCF9CD05}" type="slidenum">
              <a:rPr lang="nl-NL" smtClean="0"/>
              <a:t>‹nr.›</a:t>
            </a:fld>
            <a:endParaRPr lang="nl-NL" dirty="0"/>
          </a:p>
        </p:txBody>
      </p:sp>
      <p:sp>
        <p:nvSpPr>
          <p:cNvPr id="11" name="Tijdelijke aanduiding voor tekst 2">
            <a:extLst>
              <a:ext uri="{FF2B5EF4-FFF2-40B4-BE49-F238E27FC236}">
                <a16:creationId xmlns:a16="http://schemas.microsoft.com/office/drawing/2014/main" id="{AA180AF5-F7D7-5AB5-1FE0-3F53C5BA6B31}"/>
              </a:ext>
            </a:extLst>
          </p:cNvPr>
          <p:cNvSpPr>
            <a:spLocks noGrp="1"/>
          </p:cNvSpPr>
          <p:nvPr>
            <p:ph type="body" idx="1" hasCustomPrompt="1"/>
          </p:nvPr>
        </p:nvSpPr>
        <p:spPr>
          <a:xfrm>
            <a:off x="550862" y="2908919"/>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19" name="Tijdelijke aanduiding voor tekst 2">
            <a:extLst>
              <a:ext uri="{FF2B5EF4-FFF2-40B4-BE49-F238E27FC236}">
                <a16:creationId xmlns:a16="http://schemas.microsoft.com/office/drawing/2014/main" id="{9FBE9486-695B-2F05-76E0-F82B61711F64}"/>
              </a:ext>
            </a:extLst>
          </p:cNvPr>
          <p:cNvSpPr>
            <a:spLocks noGrp="1"/>
          </p:cNvSpPr>
          <p:nvPr>
            <p:ph type="body" idx="20" hasCustomPrompt="1"/>
          </p:nvPr>
        </p:nvSpPr>
        <p:spPr>
          <a:xfrm>
            <a:off x="4063470" y="2908919"/>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7" name="Tijdelijke aanduiding voor tekst 2">
            <a:extLst>
              <a:ext uri="{FF2B5EF4-FFF2-40B4-BE49-F238E27FC236}">
                <a16:creationId xmlns:a16="http://schemas.microsoft.com/office/drawing/2014/main" id="{61C74B55-C36E-9954-7BEA-158D3FF938A5}"/>
              </a:ext>
            </a:extLst>
          </p:cNvPr>
          <p:cNvSpPr>
            <a:spLocks noGrp="1"/>
          </p:cNvSpPr>
          <p:nvPr>
            <p:ph type="body" idx="24" hasCustomPrompt="1"/>
          </p:nvPr>
        </p:nvSpPr>
        <p:spPr>
          <a:xfrm>
            <a:off x="7576078" y="2908919"/>
            <a:ext cx="3204000" cy="548805"/>
          </a:xfrm>
        </p:spPr>
        <p:txBody>
          <a:bodyPr wrap="square" anchor="t" anchorCtr="0">
            <a:spAutoFit/>
          </a:bodyPr>
          <a:lstStyle>
            <a:lvl1pPr marL="0" indent="0">
              <a:buNone/>
              <a:defRPr sz="17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over maximaal </a:t>
            </a:r>
            <a:br>
              <a:rPr lang="nl-NL" dirty="0"/>
            </a:br>
            <a:r>
              <a:rPr lang="nl-NL" dirty="0"/>
              <a:t>twee regels</a:t>
            </a:r>
          </a:p>
        </p:txBody>
      </p:sp>
      <p:sp>
        <p:nvSpPr>
          <p:cNvPr id="2" name="Tijdelijke aanduiding voor tekst 2">
            <a:extLst>
              <a:ext uri="{FF2B5EF4-FFF2-40B4-BE49-F238E27FC236}">
                <a16:creationId xmlns:a16="http://schemas.microsoft.com/office/drawing/2014/main" id="{5904EFC9-08CF-96D9-1652-E0FF8F72B209}"/>
              </a:ext>
            </a:extLst>
          </p:cNvPr>
          <p:cNvSpPr>
            <a:spLocks noGrp="1"/>
          </p:cNvSpPr>
          <p:nvPr>
            <p:ph type="body" idx="13" hasCustomPrompt="1"/>
          </p:nvPr>
        </p:nvSpPr>
        <p:spPr>
          <a:xfrm>
            <a:off x="550862" y="1276131"/>
            <a:ext cx="11091600" cy="276358"/>
          </a:xfrm>
        </p:spPr>
        <p:txBody>
          <a:bodyPr wrap="square" anchor="t" anchorCtr="0">
            <a:spAutoFit/>
          </a:bodyPr>
          <a:lstStyle>
            <a:lvl1pPr marL="0" indent="0">
              <a:buNone/>
              <a:defRPr sz="1800" b="0" spc="-2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14" name="Titel 13">
            <a:extLst>
              <a:ext uri="{FF2B5EF4-FFF2-40B4-BE49-F238E27FC236}">
                <a16:creationId xmlns:a16="http://schemas.microsoft.com/office/drawing/2014/main" id="{E1BB29AD-5A6B-C3AF-DCCA-A74F16FC1768}"/>
              </a:ext>
            </a:extLst>
          </p:cNvPr>
          <p:cNvSpPr>
            <a:spLocks noGrp="1"/>
          </p:cNvSpPr>
          <p:nvPr>
            <p:ph type="title" hasCustomPrompt="1"/>
          </p:nvPr>
        </p:nvSpPr>
        <p:spPr/>
        <p:txBody>
          <a:bodyPr/>
          <a:lstStyle>
            <a:lvl1pPr>
              <a:defRPr/>
            </a:lvl1pPr>
          </a:lstStyle>
          <a:p>
            <a:r>
              <a:rPr lang="nl-NL" dirty="0"/>
              <a:t>Titel van de dia</a:t>
            </a:r>
          </a:p>
        </p:txBody>
      </p:sp>
      <p:sp>
        <p:nvSpPr>
          <p:cNvPr id="8" name="Tijdelijke aanduiding voor afbeelding 12">
            <a:extLst>
              <a:ext uri="{FF2B5EF4-FFF2-40B4-BE49-F238E27FC236}">
                <a16:creationId xmlns:a16="http://schemas.microsoft.com/office/drawing/2014/main" id="{1051F749-F3CB-530E-4F1E-05D38B16A3DF}"/>
              </a:ext>
            </a:extLst>
          </p:cNvPr>
          <p:cNvSpPr>
            <a:spLocks noGrp="1" noChangeAspect="1"/>
          </p:cNvSpPr>
          <p:nvPr>
            <p:ph type="pic" sz="quarter" idx="18" hasCustomPrompt="1"/>
          </p:nvPr>
        </p:nvSpPr>
        <p:spPr>
          <a:xfrm>
            <a:off x="550863" y="1665288"/>
            <a:ext cx="1144800" cy="1144800"/>
          </a:xfrm>
          <a:noFill/>
        </p:spPr>
        <p:txBody>
          <a:bodyPr anchor="t" anchorCtr="0"/>
          <a:lstStyle>
            <a:lvl1pPr marL="0" indent="0" algn="ctr">
              <a:buFont typeface="Arial" panose="020B0604020202020204" pitchFamily="34" charset="0"/>
              <a:buNone/>
              <a:defRPr sz="800">
                <a:solidFill>
                  <a:schemeClr val="tx1"/>
                </a:solidFill>
              </a:defRPr>
            </a:lvl1pPr>
          </a:lstStyle>
          <a:p>
            <a:r>
              <a:rPr lang="nl-NL" dirty="0"/>
              <a:t>Plak hierin een icoon of voeg deze in door op het pictogram te klikken</a:t>
            </a:r>
          </a:p>
        </p:txBody>
      </p:sp>
      <p:sp>
        <p:nvSpPr>
          <p:cNvPr id="13" name="Tijdelijke aanduiding voor afbeelding 12">
            <a:extLst>
              <a:ext uri="{FF2B5EF4-FFF2-40B4-BE49-F238E27FC236}">
                <a16:creationId xmlns:a16="http://schemas.microsoft.com/office/drawing/2014/main" id="{61873724-DC2C-FFDD-0AAF-2D6513DD1CA1}"/>
              </a:ext>
            </a:extLst>
          </p:cNvPr>
          <p:cNvSpPr>
            <a:spLocks noGrp="1" noChangeAspect="1"/>
          </p:cNvSpPr>
          <p:nvPr>
            <p:ph type="pic" sz="quarter" idx="26" hasCustomPrompt="1"/>
          </p:nvPr>
        </p:nvSpPr>
        <p:spPr>
          <a:xfrm>
            <a:off x="4063470" y="1665288"/>
            <a:ext cx="1144800" cy="1144800"/>
          </a:xfrm>
          <a:noFill/>
        </p:spPr>
        <p:txBody>
          <a:bodyPr anchor="t" anchorCtr="0"/>
          <a:lstStyle>
            <a:lvl1pPr marL="0" indent="0" algn="ctr">
              <a:buFont typeface="Arial" panose="020B0604020202020204" pitchFamily="34" charset="0"/>
              <a:buNone/>
              <a:defRPr sz="800">
                <a:solidFill>
                  <a:schemeClr val="tx1"/>
                </a:solidFill>
              </a:defRPr>
            </a:lvl1pPr>
          </a:lstStyle>
          <a:p>
            <a:r>
              <a:rPr lang="nl-NL" dirty="0"/>
              <a:t>Plak hierin een icoon of voeg deze in door op het pictogram te klikken</a:t>
            </a:r>
          </a:p>
        </p:txBody>
      </p:sp>
      <p:sp>
        <p:nvSpPr>
          <p:cNvPr id="17" name="Tijdelijke aanduiding voor afbeelding 12">
            <a:extLst>
              <a:ext uri="{FF2B5EF4-FFF2-40B4-BE49-F238E27FC236}">
                <a16:creationId xmlns:a16="http://schemas.microsoft.com/office/drawing/2014/main" id="{DA0B409C-9BB9-01AB-34E7-3C4DABB35714}"/>
              </a:ext>
            </a:extLst>
          </p:cNvPr>
          <p:cNvSpPr>
            <a:spLocks noGrp="1" noChangeAspect="1"/>
          </p:cNvSpPr>
          <p:nvPr>
            <p:ph type="pic" sz="quarter" idx="27" hasCustomPrompt="1"/>
          </p:nvPr>
        </p:nvSpPr>
        <p:spPr>
          <a:xfrm>
            <a:off x="7576078" y="1665288"/>
            <a:ext cx="1144800" cy="1144800"/>
          </a:xfrm>
          <a:noFill/>
        </p:spPr>
        <p:txBody>
          <a:bodyPr anchor="t" anchorCtr="0"/>
          <a:lstStyle>
            <a:lvl1pPr marL="0" indent="0" algn="ctr">
              <a:buFont typeface="Arial" panose="020B0604020202020204" pitchFamily="34" charset="0"/>
              <a:buNone/>
              <a:defRPr sz="800">
                <a:solidFill>
                  <a:schemeClr val="tx1"/>
                </a:solidFill>
              </a:defRPr>
            </a:lvl1pPr>
          </a:lstStyle>
          <a:p>
            <a:r>
              <a:rPr lang="nl-NL" dirty="0"/>
              <a:t>Plak hierin een icoon of voeg deze in door op het pictogram te klikken</a:t>
            </a:r>
          </a:p>
        </p:txBody>
      </p:sp>
      <p:sp>
        <p:nvSpPr>
          <p:cNvPr id="18" name="Tijdelijke aanduiding voor tekst 10">
            <a:extLst>
              <a:ext uri="{FF2B5EF4-FFF2-40B4-BE49-F238E27FC236}">
                <a16:creationId xmlns:a16="http://schemas.microsoft.com/office/drawing/2014/main" id="{2EC266B0-4F26-FFCC-466F-F733449EDDB8}"/>
              </a:ext>
            </a:extLst>
          </p:cNvPr>
          <p:cNvSpPr>
            <a:spLocks noGrp="1"/>
          </p:cNvSpPr>
          <p:nvPr>
            <p:ph type="body" sz="quarter" idx="14"/>
          </p:nvPr>
        </p:nvSpPr>
        <p:spPr>
          <a:xfrm>
            <a:off x="550862" y="3555266"/>
            <a:ext cx="3204000" cy="243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0">
            <a:extLst>
              <a:ext uri="{FF2B5EF4-FFF2-40B4-BE49-F238E27FC236}">
                <a16:creationId xmlns:a16="http://schemas.microsoft.com/office/drawing/2014/main" id="{8B04351B-09E1-A738-A83E-CFD2F62C0D64}"/>
              </a:ext>
            </a:extLst>
          </p:cNvPr>
          <p:cNvSpPr>
            <a:spLocks noGrp="1"/>
          </p:cNvSpPr>
          <p:nvPr>
            <p:ph type="body" sz="quarter" idx="28"/>
          </p:nvPr>
        </p:nvSpPr>
        <p:spPr>
          <a:xfrm>
            <a:off x="4063470" y="3555266"/>
            <a:ext cx="3204000" cy="243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10">
            <a:extLst>
              <a:ext uri="{FF2B5EF4-FFF2-40B4-BE49-F238E27FC236}">
                <a16:creationId xmlns:a16="http://schemas.microsoft.com/office/drawing/2014/main" id="{7EFB3CDA-E61B-5ABA-AED5-E0771252E319}"/>
              </a:ext>
            </a:extLst>
          </p:cNvPr>
          <p:cNvSpPr>
            <a:spLocks noGrp="1"/>
          </p:cNvSpPr>
          <p:nvPr>
            <p:ph type="body" sz="quarter" idx="29"/>
          </p:nvPr>
        </p:nvSpPr>
        <p:spPr>
          <a:xfrm>
            <a:off x="7576078" y="3555266"/>
            <a:ext cx="3204000" cy="243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22" name="Afbeelding 21">
            <a:extLst>
              <a:ext uri="{FF2B5EF4-FFF2-40B4-BE49-F238E27FC236}">
                <a16:creationId xmlns:a16="http://schemas.microsoft.com/office/drawing/2014/main" id="{E250A996-948B-33FA-F02C-D40BED5FE5DC}"/>
              </a:ext>
            </a:extLst>
          </p:cNvPr>
          <p:cNvPicPr>
            <a:picLocks noChangeAspect="1"/>
          </p:cNvPicPr>
          <p:nvPr userDrawn="1"/>
        </p:nvPicPr>
        <p:blipFill>
          <a:blip r:embed="rId2"/>
          <a:stretch>
            <a:fillRect/>
          </a:stretch>
        </p:blipFill>
        <p:spPr>
          <a:xfrm>
            <a:off x="-1676545" y="1808163"/>
            <a:ext cx="1676545" cy="2792210"/>
          </a:xfrm>
          <a:prstGeom prst="rect">
            <a:avLst/>
          </a:prstGeom>
        </p:spPr>
      </p:pic>
    </p:spTree>
    <p:extLst>
      <p:ext uri="{BB962C8B-B14F-4D97-AF65-F5344CB8AC3E}">
        <p14:creationId xmlns:p14="http://schemas.microsoft.com/office/powerpoint/2010/main" val="3863419826"/>
      </p:ext>
    </p:extLst>
  </p:cSld>
  <p:clrMapOvr>
    <a:masterClrMapping/>
  </p:clrMapOvr>
  <p:extLst>
    <p:ext uri="{DCECCB84-F9BA-43D5-87BE-67443E8EF086}">
      <p15:sldGuideLst xmlns:p15="http://schemas.microsoft.com/office/powerpoint/2012/main">
        <p15:guide id="1" orient="horz" pos="3770">
          <p15:clr>
            <a:srgbClr val="FBAE40"/>
          </p15:clr>
        </p15:guide>
        <p15:guide id="2" orient="horz" pos="10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9AF68908-E956-D72E-AE8F-0B19DF272FED}"/>
              </a:ext>
            </a:extLst>
          </p:cNvPr>
          <p:cNvSpPr>
            <a:spLocks noGrp="1" noRot="1" noMove="1" noResize="1" noEditPoints="1" noAdjustHandles="1" noChangeArrowheads="1" noChangeShapeType="1"/>
          </p:cNvSpPr>
          <p:nvPr userDrawn="1"/>
        </p:nvSpPr>
        <p:spPr>
          <a:xfrm>
            <a:off x="11199495" y="6285841"/>
            <a:ext cx="992505" cy="572159"/>
          </a:xfrm>
          <a:custGeom>
            <a:avLst/>
            <a:gdLst>
              <a:gd name="connsiteX0" fmla="*/ 11894505 w 11894505"/>
              <a:gd name="connsiteY0" fmla="*/ 6856939 h 6856939"/>
              <a:gd name="connsiteX1" fmla="*/ 11894505 w 11894505"/>
              <a:gd name="connsiteY1" fmla="*/ 0 h 6856939"/>
              <a:gd name="connsiteX2" fmla="*/ 0 w 11894505"/>
              <a:gd name="connsiteY2" fmla="*/ 6856939 h 6856939"/>
              <a:gd name="connsiteX3" fmla="*/ 11894505 w 11894505"/>
              <a:gd name="connsiteY3" fmla="*/ 6856939 h 6856939"/>
            </a:gdLst>
            <a:ahLst/>
            <a:cxnLst>
              <a:cxn ang="0">
                <a:pos x="connsiteX0" y="connsiteY0"/>
              </a:cxn>
              <a:cxn ang="0">
                <a:pos x="connsiteX1" y="connsiteY1"/>
              </a:cxn>
              <a:cxn ang="0">
                <a:pos x="connsiteX2" y="connsiteY2"/>
              </a:cxn>
              <a:cxn ang="0">
                <a:pos x="connsiteX3" y="connsiteY3"/>
              </a:cxn>
            </a:cxnLst>
            <a:rect l="l" t="t" r="r" b="b"/>
            <a:pathLst>
              <a:path w="11894505" h="6856939">
                <a:moveTo>
                  <a:pt x="11894505" y="6856939"/>
                </a:moveTo>
                <a:lnTo>
                  <a:pt x="11894505" y="0"/>
                </a:lnTo>
                <a:lnTo>
                  <a:pt x="0" y="6856939"/>
                </a:lnTo>
                <a:lnTo>
                  <a:pt x="11894505" y="6856939"/>
                </a:lnTo>
                <a:close/>
              </a:path>
            </a:pathLst>
          </a:custGeom>
          <a:solidFill>
            <a:schemeClr val="accent2"/>
          </a:solidFill>
          <a:ln w="5888" cap="flat">
            <a:noFill/>
            <a:prstDash val="solid"/>
            <a:miter/>
          </a:ln>
        </p:spPr>
        <p:txBody>
          <a:bodyPr rtlCol="0" anchor="ctr"/>
          <a:lstStyle/>
          <a:p>
            <a:endParaRPr lang="nl-NL" dirty="0"/>
          </a:p>
        </p:txBody>
      </p:sp>
      <p:sp>
        <p:nvSpPr>
          <p:cNvPr id="4" name="Tijdelijke aanduiding voor datum 3">
            <a:extLst>
              <a:ext uri="{FF2B5EF4-FFF2-40B4-BE49-F238E27FC236}">
                <a16:creationId xmlns:a16="http://schemas.microsoft.com/office/drawing/2014/main" id="{8A19436D-F21C-BF13-9428-24305946E3EC}"/>
              </a:ext>
            </a:extLst>
          </p:cNvPr>
          <p:cNvSpPr>
            <a:spLocks noGrp="1"/>
          </p:cNvSpPr>
          <p:nvPr>
            <p:ph type="dt" sz="half" idx="2"/>
          </p:nvPr>
        </p:nvSpPr>
        <p:spPr>
          <a:xfrm>
            <a:off x="9509760" y="6471404"/>
            <a:ext cx="1800000" cy="184666"/>
          </a:xfrm>
          <a:prstGeom prst="rect">
            <a:avLst/>
          </a:prstGeom>
        </p:spPr>
        <p:txBody>
          <a:bodyPr vert="horz" wrap="square" lIns="0" tIns="0" rIns="0" bIns="0" rtlCol="0" anchor="ctr">
            <a:spAutoFit/>
          </a:bodyPr>
          <a:lstStyle>
            <a:lvl1pPr algn="r">
              <a:defRPr sz="1200">
                <a:solidFill>
                  <a:schemeClr val="accent6"/>
                </a:solidFill>
              </a:defRPr>
            </a:lvl1pPr>
          </a:lstStyle>
          <a:p>
            <a:r>
              <a:rPr lang="nl-NL" dirty="0"/>
              <a:t>19-07-2023</a:t>
            </a:r>
          </a:p>
        </p:txBody>
      </p:sp>
      <p:sp>
        <p:nvSpPr>
          <p:cNvPr id="5" name="Tijdelijke aanduiding voor voettekst 4">
            <a:extLst>
              <a:ext uri="{FF2B5EF4-FFF2-40B4-BE49-F238E27FC236}">
                <a16:creationId xmlns:a16="http://schemas.microsoft.com/office/drawing/2014/main" id="{E19F7972-B989-6655-EDC6-5B2D34363C2B}"/>
              </a:ext>
            </a:extLst>
          </p:cNvPr>
          <p:cNvSpPr>
            <a:spLocks noGrp="1"/>
          </p:cNvSpPr>
          <p:nvPr>
            <p:ph type="ftr" sz="quarter" idx="3"/>
          </p:nvPr>
        </p:nvSpPr>
        <p:spPr>
          <a:xfrm>
            <a:off x="2686050" y="6471404"/>
            <a:ext cx="5400000" cy="184666"/>
          </a:xfrm>
          <a:prstGeom prst="rect">
            <a:avLst/>
          </a:prstGeom>
        </p:spPr>
        <p:txBody>
          <a:bodyPr vert="horz" lIns="0" tIns="0" rIns="0" bIns="0" rtlCol="0" anchor="ctr">
            <a:spAutoFit/>
          </a:bodyPr>
          <a:lstStyle>
            <a:lvl1pPr algn="l">
              <a:defRPr sz="1200">
                <a:solidFill>
                  <a:schemeClr val="accent6"/>
                </a:solidFill>
              </a:defRPr>
            </a:lvl1pPr>
          </a:lstStyle>
          <a:p>
            <a:r>
              <a:rPr lang="nl-NL" dirty="0"/>
              <a:t>Presentatienaam - invullen via Koptekst en Voettekst</a:t>
            </a:r>
          </a:p>
        </p:txBody>
      </p:sp>
      <p:sp>
        <p:nvSpPr>
          <p:cNvPr id="6" name="Tijdelijke aanduiding voor dianummer 5">
            <a:extLst>
              <a:ext uri="{FF2B5EF4-FFF2-40B4-BE49-F238E27FC236}">
                <a16:creationId xmlns:a16="http://schemas.microsoft.com/office/drawing/2014/main" id="{83274250-5DF4-FFBA-88FE-C32BDD226F34}"/>
              </a:ext>
            </a:extLst>
          </p:cNvPr>
          <p:cNvSpPr>
            <a:spLocks noGrp="1"/>
          </p:cNvSpPr>
          <p:nvPr>
            <p:ph type="sldNum" sz="quarter" idx="4"/>
          </p:nvPr>
        </p:nvSpPr>
        <p:spPr>
          <a:xfrm>
            <a:off x="11672647" y="6471404"/>
            <a:ext cx="408765" cy="184666"/>
          </a:xfrm>
          <a:prstGeom prst="rect">
            <a:avLst/>
          </a:prstGeom>
        </p:spPr>
        <p:txBody>
          <a:bodyPr vert="horz" wrap="none" lIns="0" tIns="0" rIns="0" bIns="0" rtlCol="0" anchor="ctr">
            <a:spAutoFit/>
          </a:bodyPr>
          <a:lstStyle>
            <a:lvl1pPr algn="r">
              <a:defRPr sz="1200" b="1">
                <a:solidFill>
                  <a:schemeClr val="bg1"/>
                </a:solidFill>
              </a:defRPr>
            </a:lvl1pPr>
          </a:lstStyle>
          <a:p>
            <a:fld id="{6BA6D6F0-89F3-42B5-B3E4-7198CCF9CD05}" type="slidenum">
              <a:rPr lang="nl-NL" smtClean="0"/>
              <a:pPr/>
              <a:t>‹nr.›</a:t>
            </a:fld>
            <a:endParaRPr lang="nl-NL" dirty="0"/>
          </a:p>
        </p:txBody>
      </p:sp>
      <p:sp>
        <p:nvSpPr>
          <p:cNvPr id="2" name="Tijdelijke aanduiding voor titel 1">
            <a:extLst>
              <a:ext uri="{FF2B5EF4-FFF2-40B4-BE49-F238E27FC236}">
                <a16:creationId xmlns:a16="http://schemas.microsoft.com/office/drawing/2014/main" id="{9E9C4B63-0DC3-6BCE-3369-BA82E695DA74}"/>
              </a:ext>
            </a:extLst>
          </p:cNvPr>
          <p:cNvSpPr>
            <a:spLocks noGrp="1"/>
          </p:cNvSpPr>
          <p:nvPr>
            <p:ph type="title"/>
          </p:nvPr>
        </p:nvSpPr>
        <p:spPr>
          <a:xfrm>
            <a:off x="550862" y="812497"/>
            <a:ext cx="11090275" cy="387798"/>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3C2BAAC1-7F1F-491B-FAAC-C33913DDFF96}"/>
              </a:ext>
            </a:extLst>
          </p:cNvPr>
          <p:cNvSpPr>
            <a:spLocks noGrp="1"/>
          </p:cNvSpPr>
          <p:nvPr>
            <p:ph type="body" idx="1"/>
          </p:nvPr>
        </p:nvSpPr>
        <p:spPr>
          <a:xfrm>
            <a:off x="550864" y="1808163"/>
            <a:ext cx="11090274" cy="4176712"/>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8" name="Rechte verbindingslijn 7">
            <a:extLst>
              <a:ext uri="{FF2B5EF4-FFF2-40B4-BE49-F238E27FC236}">
                <a16:creationId xmlns:a16="http://schemas.microsoft.com/office/drawing/2014/main" id="{F730DBF1-3261-D7D5-E284-45C347665BF6}"/>
              </a:ext>
            </a:extLst>
          </p:cNvPr>
          <p:cNvCxnSpPr>
            <a:cxnSpLocks/>
          </p:cNvCxnSpPr>
          <p:nvPr userDrawn="1"/>
        </p:nvCxnSpPr>
        <p:spPr>
          <a:xfrm>
            <a:off x="571500" y="596265"/>
            <a:ext cx="1318260" cy="0"/>
          </a:xfrm>
          <a:prstGeom prst="line">
            <a:avLst/>
          </a:prstGeom>
          <a:ln w="476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C7AE3D40-0484-6270-173A-D00A85C74E69}"/>
              </a:ext>
            </a:extLst>
          </p:cNvPr>
          <p:cNvCxnSpPr>
            <a:cxnSpLocks/>
          </p:cNvCxnSpPr>
          <p:nvPr userDrawn="1"/>
        </p:nvCxnSpPr>
        <p:spPr>
          <a:xfrm>
            <a:off x="0" y="6285350"/>
            <a:ext cx="1219200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3DB07695-4BDF-2DC7-E72F-791BF0D9E48A}"/>
              </a:ext>
            </a:extLst>
          </p:cNvPr>
          <p:cNvPicPr>
            <a:picLocks noGrp="1" noRot="1" noChangeAspect="1" noMove="1" noResize="1" noEditPoints="1" noAdjustHandles="1" noChangeArrowheads="1" noChangeShapeType="1" noCrop="1"/>
          </p:cNvPicPr>
          <p:nvPr userDrawn="1"/>
        </p:nvPicPr>
        <p:blipFill>
          <a:blip r:embed="rId30">
            <a:extLst>
              <a:ext uri="{96DAC541-7B7A-43D3-8B79-37D633B846F1}">
                <asvg:svgBlip xmlns:asvg="http://schemas.microsoft.com/office/drawing/2016/SVG/main" r:embed="rId31"/>
              </a:ext>
            </a:extLst>
          </a:blip>
          <a:stretch>
            <a:fillRect/>
          </a:stretch>
        </p:blipFill>
        <p:spPr>
          <a:xfrm>
            <a:off x="140971" y="6419533"/>
            <a:ext cx="1489709" cy="331671"/>
          </a:xfrm>
          <a:prstGeom prst="rect">
            <a:avLst/>
          </a:prstGeom>
        </p:spPr>
      </p:pic>
    </p:spTree>
    <p:extLst>
      <p:ext uri="{BB962C8B-B14F-4D97-AF65-F5344CB8AC3E}">
        <p14:creationId xmlns:p14="http://schemas.microsoft.com/office/powerpoint/2010/main" val="20586997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5"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688" r:id="rId18"/>
    <p:sldLayoutId id="2147483664" r:id="rId19"/>
    <p:sldLayoutId id="2147483667" r:id="rId20"/>
    <p:sldLayoutId id="2147483672" r:id="rId21"/>
    <p:sldLayoutId id="2147483678" r:id="rId22"/>
    <p:sldLayoutId id="2147483691" r:id="rId23"/>
    <p:sldLayoutId id="2147483698" r:id="rId24"/>
    <p:sldLayoutId id="2147483694" r:id="rId25"/>
    <p:sldLayoutId id="2147483654" r:id="rId26"/>
    <p:sldLayoutId id="2147483656" r:id="rId27"/>
    <p:sldLayoutId id="2147483728" r:id="rId28"/>
  </p:sldLayoutIdLst>
  <p:hf hdr="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userDrawn="1">
          <p15:clr>
            <a:srgbClr val="F26B43"/>
          </p15:clr>
        </p15:guide>
        <p15:guide id="3"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8.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8.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8.xml"/><Relationship Id="rId5" Type="http://schemas.openxmlformats.org/officeDocument/2006/relationships/image" Target="../media/image44.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8.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BC37DE5-F4B7-FAC2-1871-BBD18A5F126C}"/>
              </a:ext>
            </a:extLst>
          </p:cNvPr>
          <p:cNvSpPr>
            <a:spLocks noGrp="1"/>
          </p:cNvSpPr>
          <p:nvPr>
            <p:ph type="ctrTitle"/>
          </p:nvPr>
        </p:nvSpPr>
        <p:spPr>
          <a:xfrm>
            <a:off x="1126236" y="2719633"/>
            <a:ext cx="6372000" cy="615553"/>
          </a:xfrm>
        </p:spPr>
        <p:txBody>
          <a:bodyPr/>
          <a:lstStyle/>
          <a:p>
            <a:r>
              <a:rPr lang="nl-NL"/>
              <a:t>Jaarplan 2025 </a:t>
            </a:r>
            <a:endParaRPr lang="nl-NL" dirty="0"/>
          </a:p>
        </p:txBody>
      </p:sp>
      <p:sp>
        <p:nvSpPr>
          <p:cNvPr id="11" name="Ondertitel 10">
            <a:extLst>
              <a:ext uri="{FF2B5EF4-FFF2-40B4-BE49-F238E27FC236}">
                <a16:creationId xmlns:a16="http://schemas.microsoft.com/office/drawing/2014/main" id="{8DCE8865-CA77-E1A7-A0FD-D4CF9E67EE3E}"/>
              </a:ext>
            </a:extLst>
          </p:cNvPr>
          <p:cNvSpPr>
            <a:spLocks noGrp="1"/>
          </p:cNvSpPr>
          <p:nvPr>
            <p:ph type="subTitle" idx="1"/>
          </p:nvPr>
        </p:nvSpPr>
        <p:spPr/>
        <p:txBody>
          <a:bodyPr/>
          <a:lstStyle/>
          <a:p>
            <a:r>
              <a:rPr lang="nl-NL" dirty="0"/>
              <a:t>Ambulancezorg Nederland</a:t>
            </a:r>
          </a:p>
        </p:txBody>
      </p:sp>
      <p:sp>
        <p:nvSpPr>
          <p:cNvPr id="2" name="Tekstvak 1">
            <a:extLst>
              <a:ext uri="{FF2B5EF4-FFF2-40B4-BE49-F238E27FC236}">
                <a16:creationId xmlns:a16="http://schemas.microsoft.com/office/drawing/2014/main" id="{84043263-AC46-1270-ACBA-FEB65926AD15}"/>
              </a:ext>
            </a:extLst>
          </p:cNvPr>
          <p:cNvSpPr txBox="1"/>
          <p:nvPr/>
        </p:nvSpPr>
        <p:spPr>
          <a:xfrm>
            <a:off x="6518246" y="6149130"/>
            <a:ext cx="4001548" cy="200055"/>
          </a:xfrm>
          <a:prstGeom prst="rect">
            <a:avLst/>
          </a:prstGeom>
          <a:noFill/>
        </p:spPr>
        <p:txBody>
          <a:bodyPr wrap="square" lIns="0" tIns="0" rIns="0" bIns="0" rtlCol="0">
            <a:spAutoFit/>
          </a:bodyPr>
          <a:lstStyle/>
          <a:p>
            <a:pPr algn="l"/>
            <a:r>
              <a:rPr lang="nl-NL" sz="1300">
                <a:solidFill>
                  <a:schemeClr val="tx2"/>
                </a:solidFill>
              </a:rPr>
              <a:t>Versie d</a:t>
            </a:r>
            <a:r>
              <a:rPr lang="nl-NL" sz="1300" dirty="0">
                <a:solidFill>
                  <a:schemeClr val="tx2"/>
                </a:solidFill>
              </a:rPr>
              <a:t>.d</a:t>
            </a:r>
            <a:r>
              <a:rPr lang="nl-NL" sz="1300">
                <a:solidFill>
                  <a:schemeClr val="tx2"/>
                </a:solidFill>
              </a:rPr>
              <a:t>. 13 januari 2025</a:t>
            </a:r>
            <a:endParaRPr lang="nl-NL" sz="1300" dirty="0">
              <a:solidFill>
                <a:schemeClr val="tx2"/>
              </a:solidFill>
            </a:endParaRPr>
          </a:p>
        </p:txBody>
      </p:sp>
    </p:spTree>
    <p:extLst>
      <p:ext uri="{BB962C8B-B14F-4D97-AF65-F5344CB8AC3E}">
        <p14:creationId xmlns:p14="http://schemas.microsoft.com/office/powerpoint/2010/main" val="347717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459052" y="16881"/>
            <a:ext cx="3680209" cy="6266780"/>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446388" y="919542"/>
            <a:ext cx="5385592" cy="387798"/>
          </a:xfrm>
        </p:spPr>
        <p:txBody>
          <a:bodyPr/>
          <a:lstStyle/>
          <a:p>
            <a:pPr>
              <a:lnSpc>
                <a:spcPct val="90000"/>
              </a:lnSpc>
              <a:spcBef>
                <a:spcPct val="0"/>
              </a:spcBef>
            </a:pPr>
            <a:r>
              <a:rPr lang="nl-NL" sz="2800">
                <a:solidFill>
                  <a:schemeClr val="accent3"/>
                </a:solidFill>
                <a:latin typeface="+mj-lt"/>
                <a:ea typeface="+mj-ea"/>
                <a:cs typeface="+mj-cs"/>
              </a:rPr>
              <a:t> KETENKWALITEIT </a:t>
            </a:r>
            <a:r>
              <a:rPr lang="nl-NL" sz="1400" dirty="0">
                <a:solidFill>
                  <a:schemeClr val="accent3"/>
                </a:solidFill>
                <a:latin typeface="+mj-lt"/>
                <a:ea typeface="+mj-ea"/>
                <a:cs typeface="+mj-cs"/>
              </a:rPr>
              <a:t>(1 v. 2)</a:t>
            </a: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sp>
        <p:nvSpPr>
          <p:cNvPr id="18" name="Tekstvak 17">
            <a:extLst>
              <a:ext uri="{FF2B5EF4-FFF2-40B4-BE49-F238E27FC236}">
                <a16:creationId xmlns:a16="http://schemas.microsoft.com/office/drawing/2014/main" id="{0C808973-2B9F-2705-2C61-EF34594CAD5D}"/>
              </a:ext>
            </a:extLst>
          </p:cNvPr>
          <p:cNvSpPr txBox="1"/>
          <p:nvPr/>
        </p:nvSpPr>
        <p:spPr>
          <a:xfrm>
            <a:off x="8462679" y="805129"/>
            <a:ext cx="3676582" cy="2272417"/>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a:t>
            </a:r>
            <a:r>
              <a:rPr kumimoji="0" lang="nl-NL" sz="1700" b="1" i="0" u="none" strike="noStrike" kern="1200" cap="none" spc="0" normalizeH="0" baseline="0" noProof="0">
                <a:ln>
                  <a:noFill/>
                </a:ln>
                <a:solidFill>
                  <a:srgbClr val="2780C3"/>
                </a:solidFill>
                <a:effectLst/>
                <a:uLnTx/>
                <a:uFillTx/>
                <a:latin typeface="Verdana"/>
                <a:ea typeface="+mn-ea"/>
                <a:cs typeface="+mn-cs"/>
              </a:rPr>
              <a:t>de RAV?</a:t>
            </a: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p:txBody>
      </p:sp>
      <p:pic>
        <p:nvPicPr>
          <p:cNvPr id="4" name="Afbeelding 3">
            <a:extLst>
              <a:ext uri="{FF2B5EF4-FFF2-40B4-BE49-F238E27FC236}">
                <a16:creationId xmlns:a16="http://schemas.microsoft.com/office/drawing/2014/main" id="{0C90EA71-E820-6FCD-3457-1295B5F19238}"/>
              </a:ext>
            </a:extLst>
          </p:cNvPr>
          <p:cNvPicPr>
            <a:picLocks noChangeAspect="1"/>
          </p:cNvPicPr>
          <p:nvPr/>
        </p:nvPicPr>
        <p:blipFill>
          <a:blip r:embed="rId2"/>
          <a:stretch>
            <a:fillRect/>
          </a:stretch>
        </p:blipFill>
        <p:spPr>
          <a:xfrm>
            <a:off x="6229903" y="58343"/>
            <a:ext cx="1406217" cy="1409777"/>
          </a:xfrm>
          <a:prstGeom prst="rect">
            <a:avLst/>
          </a:prstGeom>
        </p:spPr>
      </p:pic>
      <p:sp>
        <p:nvSpPr>
          <p:cNvPr id="5" name="object 9">
            <a:extLst>
              <a:ext uri="{FF2B5EF4-FFF2-40B4-BE49-F238E27FC236}">
                <a16:creationId xmlns:a16="http://schemas.microsoft.com/office/drawing/2014/main" id="{CD6DF723-A806-9973-0524-AE0E7784650E}"/>
              </a:ext>
            </a:extLst>
          </p:cNvPr>
          <p:cNvSpPr txBox="1"/>
          <p:nvPr/>
        </p:nvSpPr>
        <p:spPr>
          <a:xfrm>
            <a:off x="546194" y="1468120"/>
            <a:ext cx="6563170" cy="6177973"/>
          </a:xfrm>
          <a:prstGeom prst="rect">
            <a:avLst/>
          </a:prstGeom>
        </p:spPr>
        <p:txBody>
          <a:bodyPr vert="horz" wrap="square" lIns="0" tIns="0" rIns="0" bIns="0" rtlCol="0">
            <a:spAutoFit/>
          </a:bodyPr>
          <a:lstStyle/>
          <a:p>
            <a:pPr marL="11516" marR="0" lvl="0" indent="0" algn="l" defTabSz="829178" rtl="0" eaLnBrk="1" fontAlgn="auto" latinLnBrk="0" hangingPunct="1">
              <a:lnSpc>
                <a:spcPts val="1400"/>
              </a:lnSpc>
              <a:spcBef>
                <a:spcPts val="0"/>
              </a:spcBef>
              <a:spcAft>
                <a:spcPts val="0"/>
              </a:spcAft>
              <a:buClrTx/>
              <a:buSzTx/>
              <a:buFontTx/>
              <a:buNone/>
              <a:tabLst>
                <a:tab pos="179655" algn="l"/>
                <a:tab pos="180231" algn="l"/>
              </a:tabLst>
              <a:defRPr/>
            </a:pPr>
            <a:r>
              <a:rPr lang="nl-NL" sz="1400" b="1">
                <a:solidFill>
                  <a:srgbClr val="0070C0"/>
                </a:solidFill>
                <a:latin typeface="Verdana"/>
              </a:rPr>
              <a:t>Beleids</a:t>
            </a:r>
            <a:r>
              <a:rPr kumimoji="0" lang="nl-NL" sz="1400" b="1" i="0" strike="noStrike" kern="1200" cap="none" spc="0" normalizeH="0" baseline="0" noProof="0">
                <a:ln>
                  <a:noFill/>
                </a:ln>
                <a:solidFill>
                  <a:srgbClr val="0070C0"/>
                </a:solidFill>
                <a:effectLst/>
                <a:uLnTx/>
                <a:uFillTx/>
                <a:latin typeface="Verdana"/>
                <a:ea typeface="+mn-ea"/>
                <a:cs typeface="+mn-cs"/>
              </a:rPr>
              <a:t>agenda AZN 2025-2030 </a:t>
            </a:r>
            <a:endParaRPr kumimoji="0" lang="nl-NL" sz="1400" b="1" i="0" strike="noStrike" kern="1200" cap="none" spc="0" normalizeH="0" baseline="0" noProof="0" dirty="0">
              <a:ln>
                <a:noFill/>
              </a:ln>
              <a:solidFill>
                <a:srgbClr val="0070C0"/>
              </a:solidFill>
              <a:effectLst/>
              <a:uLnTx/>
              <a:uFillTx/>
              <a:latin typeface="Verdana"/>
              <a:ea typeface="+mn-ea"/>
              <a:cs typeface="+mn-cs"/>
            </a:endParaRPr>
          </a:p>
          <a:p>
            <a:pPr marL="11516" marR="0" lvl="0" indent="0" algn="l" defTabSz="829178" rtl="0" eaLnBrk="1" fontAlgn="auto" latinLnBrk="0" hangingPunct="1">
              <a:lnSpc>
                <a:spcPts val="1400"/>
              </a:lnSpc>
              <a:spcBef>
                <a:spcPts val="0"/>
              </a:spcBef>
              <a:spcAft>
                <a:spcPts val="0"/>
              </a:spcAft>
              <a:buClrTx/>
              <a:buSzTx/>
              <a:buFontTx/>
              <a:buNone/>
              <a:tabLst>
                <a:tab pos="179655" algn="l"/>
                <a:tab pos="180231" algn="l"/>
              </a:tabLst>
              <a:defRPr/>
            </a:pPr>
            <a:endParaRPr kumimoji="0" lang="nl-NL" sz="1200" b="1" i="0" u="none" strike="noStrike" kern="1200" cap="none" spc="0" normalizeH="0" baseline="0" noProof="0" dirty="0">
              <a:ln>
                <a:noFill/>
              </a:ln>
              <a:solidFill>
                <a:srgbClr val="0070C0"/>
              </a:solidFill>
              <a:effectLst/>
              <a:uLnTx/>
              <a:uFillTx/>
              <a:latin typeface="Verdana"/>
              <a:ea typeface="+mn-ea"/>
              <a:cs typeface="+mn-cs"/>
            </a:endParaRPr>
          </a:p>
          <a:p>
            <a:pPr marL="11516" marR="0" lvl="0" indent="0" algn="l" defTabSz="829178" rtl="0" eaLnBrk="1" fontAlgn="auto" latinLnBrk="0" hangingPunct="1">
              <a:lnSpc>
                <a:spcPts val="1400"/>
              </a:lnSpc>
              <a:spcBef>
                <a:spcPts val="0"/>
              </a:spcBef>
              <a:spcAft>
                <a:spcPts val="0"/>
              </a:spcAft>
              <a:buClrTx/>
              <a:buSzTx/>
              <a:buFontTx/>
              <a:buNone/>
              <a:tabLst>
                <a:tab pos="179655" algn="l"/>
                <a:tab pos="180231" algn="l"/>
              </a:tabLst>
              <a:defRPr/>
            </a:pPr>
            <a:r>
              <a:rPr kumimoji="0" lang="nl-NL" sz="1200" i="0" u="none" strike="noStrike" kern="1200" cap="none" spc="0" normalizeH="0" baseline="0" noProof="0" dirty="0" err="1">
                <a:ln>
                  <a:noFill/>
                </a:ln>
                <a:solidFill>
                  <a:srgbClr val="0070C0"/>
                </a:solidFill>
                <a:effectLst/>
                <a:uLnTx/>
                <a:uFillTx/>
                <a:latin typeface="Verdana"/>
                <a:ea typeface="+mn-ea"/>
                <a:cs typeface="+mn-cs"/>
              </a:rPr>
              <a:t>Procesop</a:t>
            </a:r>
            <a:r>
              <a:rPr lang="nl-NL" sz="1200" dirty="0" err="1">
                <a:solidFill>
                  <a:srgbClr val="0070C0"/>
                </a:solidFill>
                <a:latin typeface="Verdana"/>
              </a:rPr>
              <a:t>timalisatie</a:t>
            </a:r>
            <a:r>
              <a:rPr lang="nl-NL" sz="1200" dirty="0">
                <a:solidFill>
                  <a:srgbClr val="0070C0"/>
                </a:solidFill>
                <a:latin typeface="Verdana"/>
              </a:rPr>
              <a:t> – kwaliteitsverbetering</a:t>
            </a:r>
          </a:p>
          <a:p>
            <a:pPr marL="182966" marR="0" lvl="0" indent="-171450" algn="l" defTabSz="829178" rtl="0" eaLnBrk="1" fontAlgn="auto" latinLnBrk="0" hangingPunct="1">
              <a:lnSpc>
                <a:spcPts val="1400"/>
              </a:lnSpc>
              <a:spcBef>
                <a:spcPts val="0"/>
              </a:spcBef>
              <a:spcAft>
                <a:spcPts val="0"/>
              </a:spcAft>
              <a:buClr>
                <a:srgbClr val="FF0000"/>
              </a:buClr>
              <a:buSzTx/>
              <a:buFont typeface="Arial" panose="020B0604020202020204" pitchFamily="34" charset="0"/>
              <a:buChar char="•"/>
              <a:tabLst>
                <a:tab pos="179655" algn="l"/>
                <a:tab pos="180231"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  Implementeren </a:t>
            </a:r>
            <a:r>
              <a:rPr kumimoji="0" lang="nl-NL" sz="1200" b="0" i="0" u="none" strike="noStrike" kern="1200" cap="none" spc="0" normalizeH="0" baseline="0" noProof="0" dirty="0">
                <a:ln>
                  <a:noFill/>
                </a:ln>
                <a:solidFill>
                  <a:srgbClr val="4E5469"/>
                </a:solidFill>
                <a:effectLst/>
                <a:uLnTx/>
                <a:uFillTx/>
                <a:latin typeface="Verdana"/>
                <a:ea typeface="+mn-ea"/>
                <a:cs typeface="+mn-cs"/>
              </a:rPr>
              <a:t>kwaliteitskader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ambulancezorg</a:t>
            </a:r>
            <a:r>
              <a:rPr kumimoji="0" lang="nl-NL" sz="1200" b="0" i="0" u="none" strike="noStrike" kern="1200" cap="none" spc="0" normalizeH="0" baseline="0" noProof="0" dirty="0">
                <a:ln>
                  <a:noFill/>
                </a:ln>
                <a:solidFill>
                  <a:srgbClr val="4E5469"/>
                </a:solidFill>
                <a:effectLst/>
                <a:uLnTx/>
                <a:uFillTx/>
                <a:latin typeface="Verdana"/>
                <a:ea typeface="+mn-ea"/>
                <a:cs typeface="+mn-cs"/>
              </a:rPr>
              <a:t> 2.0</a:t>
            </a:r>
            <a:endParaRPr kumimoji="0" lang="nl-NL" sz="1200" b="0" i="1" u="none" strike="noStrike" kern="1200" cap="none" spc="0" normalizeH="0" baseline="0" noProof="0" dirty="0">
              <a:ln>
                <a:noFill/>
              </a:ln>
              <a:solidFill>
                <a:srgbClr val="4E5469"/>
              </a:solidFill>
              <a:effectLst/>
              <a:uLnTx/>
              <a:uFillTx/>
              <a:latin typeface="Verdana"/>
              <a:ea typeface="+mn-ea"/>
              <a:cs typeface="+mn-cs"/>
            </a:endParaRPr>
          </a:p>
          <a:p>
            <a:pPr marL="171450" indent="-1714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  Implementeren </a:t>
            </a:r>
            <a:r>
              <a:rPr lang="nl-NL" sz="1200" dirty="0">
                <a:solidFill>
                  <a:srgbClr val="4E5469"/>
                </a:solidFill>
                <a:latin typeface="Verdana"/>
              </a:rPr>
              <a:t>t</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ijdsgerelateerde</a:t>
            </a:r>
            <a:r>
              <a:rPr kumimoji="0" lang="nl-NL" sz="1200" b="0" i="0" u="none" strike="noStrike" kern="1200" cap="none" spc="0" normalizeH="0" baseline="0" noProof="0" dirty="0">
                <a:ln>
                  <a:noFill/>
                </a:ln>
                <a:solidFill>
                  <a:srgbClr val="4E5469"/>
                </a:solidFill>
                <a:effectLst/>
                <a:uLnTx/>
                <a:uFillTx/>
                <a:latin typeface="Verdana"/>
                <a:ea typeface="+mn-ea"/>
                <a:cs typeface="+mn-cs"/>
              </a:rPr>
              <a:t> aandoening Circulatiestilstand</a:t>
            </a:r>
          </a:p>
          <a:p>
            <a:pPr marL="171450" indent="-1714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  Uitvoeren </a:t>
            </a:r>
            <a:r>
              <a:rPr kumimoji="0" lang="nl-NL" sz="1200" b="0" i="0" u="none" strike="noStrike" kern="1200" cap="none" spc="0" normalizeH="0" baseline="0" noProof="0" dirty="0">
                <a:ln>
                  <a:noFill/>
                </a:ln>
                <a:solidFill>
                  <a:srgbClr val="4E5469"/>
                </a:solidFill>
                <a:effectLst/>
                <a:uLnTx/>
                <a:uFillTx/>
                <a:latin typeface="Verdana"/>
                <a:ea typeface="+mn-ea"/>
                <a:cs typeface="+mn-cs"/>
              </a:rPr>
              <a:t>visitatie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ambulancezorg</a:t>
            </a:r>
            <a:endParaRPr kumimoji="0" lang="nl-NL" sz="1200" b="0" i="1" u="none" strike="noStrike" kern="1200" cap="none" spc="0" normalizeH="0" baseline="0" noProof="0" dirty="0">
              <a:ln>
                <a:noFill/>
              </a:ln>
              <a:solidFill>
                <a:srgbClr val="4E5469"/>
              </a:solidFill>
              <a:effectLst/>
              <a:uLnTx/>
              <a:uFillTx/>
              <a:latin typeface="Verdana"/>
              <a:ea typeface="+mn-ea"/>
              <a:cs typeface="+mn-cs"/>
            </a:endParaRPr>
          </a:p>
          <a:p>
            <a:pPr marL="171450" indent="-1714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  Uitvoeren </a:t>
            </a:r>
            <a:r>
              <a:rPr kumimoji="0" lang="nl-NL" sz="1200" b="0" i="0" u="none" strike="noStrike" kern="1200" cap="none" spc="0" normalizeH="0" baseline="0" noProof="0" dirty="0">
                <a:ln>
                  <a:noFill/>
                </a:ln>
                <a:solidFill>
                  <a:srgbClr val="4E5469"/>
                </a:solidFill>
                <a:effectLst/>
                <a:uLnTx/>
                <a:uFillTx/>
                <a:latin typeface="Verdana"/>
                <a:ea typeface="+mn-ea"/>
                <a:cs typeface="+mn-cs"/>
              </a:rPr>
              <a:t>landelijk </a:t>
            </a:r>
            <a:r>
              <a:rPr kumimoji="0" lang="nl-NL" sz="1200" b="0" i="0" u="none" strike="noStrike" kern="1200" cap="none" spc="0" normalizeH="0" baseline="0" noProof="0">
                <a:ln>
                  <a:noFill/>
                </a:ln>
                <a:solidFill>
                  <a:srgbClr val="4E5469"/>
                </a:solidFill>
                <a:effectLst/>
                <a:uLnTx/>
                <a:uFillTx/>
                <a:latin typeface="Verdana"/>
                <a:ea typeface="+mn-ea"/>
                <a:cs typeface="+mn-cs"/>
              </a:rPr>
              <a:t>onderzoek patiëntwaardering</a:t>
            </a:r>
            <a:endParaRPr lang="nl-NL" sz="1200">
              <a:solidFill>
                <a:srgbClr val="4E5469"/>
              </a:solidFill>
              <a:latin typeface="Verdana"/>
            </a:endParaRPr>
          </a:p>
          <a:p>
            <a:pPr>
              <a:lnSpc>
                <a:spcPts val="1400"/>
              </a:lnSpc>
              <a:buClr>
                <a:srgbClr val="E84B2D"/>
              </a:buClr>
              <a:tabLst>
                <a:tab pos="268331" algn="l"/>
                <a:tab pos="268907" algn="l"/>
              </a:tabLst>
              <a:defRPr/>
            </a:pPr>
            <a:endParaRPr lang="nl-NL" sz="1200">
              <a:solidFill>
                <a:srgbClr val="4E5469"/>
              </a:solidFill>
              <a:latin typeface="Verdana"/>
            </a:endParaRPr>
          </a:p>
          <a:p>
            <a:pPr>
              <a:lnSpc>
                <a:spcPts val="1400"/>
              </a:lnSpc>
              <a:buClr>
                <a:srgbClr val="E84B2D"/>
              </a:buClr>
              <a:tabLst>
                <a:tab pos="268331" algn="l"/>
                <a:tab pos="268907" algn="l"/>
              </a:tabLst>
              <a:defRPr/>
            </a:pPr>
            <a:r>
              <a:rPr kumimoji="0" lang="nl-NL" sz="1200" b="0" i="0" u="none" strike="noStrike" kern="1200" cap="none" spc="0" normalizeH="0" baseline="0" noProof="0">
                <a:ln>
                  <a:noFill/>
                </a:ln>
                <a:solidFill>
                  <a:srgbClr val="0070C0"/>
                </a:solidFill>
                <a:effectLst/>
                <a:uLnTx/>
                <a:uFillTx/>
                <a:latin typeface="Verdana"/>
                <a:ea typeface="+mn-ea"/>
                <a:cs typeface="+mn-cs"/>
              </a:rPr>
              <a:t>Procesoptimalisatie - ketensamenwerking </a:t>
            </a: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Ontwikkelen visie op transformatie van zorgketen naar zorgnetwerk</a:t>
            </a: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Faciliteren implementatie gegevensuitwisseling acute zorg </a:t>
            </a: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Afstemmen verbeterde urgenties in de keten</a:t>
            </a:r>
            <a:endParaRPr kumimoji="0" lang="nl-NL" sz="900" b="0" i="0" u="none" strike="noStrike" kern="1200" cap="none" spc="0" normalizeH="0" baseline="0" noProof="0">
              <a:ln>
                <a:noFill/>
              </a:ln>
              <a:solidFill>
                <a:srgbClr val="FF0000"/>
              </a:solidFill>
              <a:effectLst/>
              <a:uLnTx/>
              <a:uFillTx/>
              <a:latin typeface="Verdana"/>
              <a:ea typeface="+mn-ea"/>
              <a:cs typeface="+mn-cs"/>
            </a:endParaRP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Verbeteren multitraumazorg: optimaliseren inzet MMT, pilot multitrauma-app </a:t>
            </a: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Actualiseren kwaliteitskader ambulancezorg patiënten met onbegrepen gedrag</a:t>
            </a: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Deelnemen landelijke spoedzorgtafel </a:t>
            </a:r>
          </a:p>
          <a:p>
            <a:pPr marL="182563" marR="0" lvl="1" algn="l" defTabSz="914400" rtl="0" eaLnBrk="1" fontAlgn="auto" latinLnBrk="0" hangingPunct="1">
              <a:lnSpc>
                <a:spcPts val="1400"/>
              </a:lnSpc>
              <a:spcBef>
                <a:spcPts val="0"/>
              </a:spcBef>
              <a:spcAft>
                <a:spcPts val="0"/>
              </a:spcAft>
              <a:buClr>
                <a:srgbClr val="E84B2D"/>
              </a:buClr>
              <a:buSzTx/>
              <a:tabLst>
                <a:tab pos="268331" algn="l"/>
                <a:tab pos="268907" algn="l"/>
              </a:tabLst>
              <a:defRPr/>
            </a:pPr>
            <a:endParaRPr kumimoji="0" lang="nl-NL" sz="1200" b="0" i="0" u="none" strike="noStrike" kern="1200" cap="none" spc="0" normalizeH="0" baseline="0" noProof="0">
              <a:ln>
                <a:noFill/>
              </a:ln>
              <a:solidFill>
                <a:srgbClr val="4E5469"/>
              </a:solidFill>
              <a:effectLst/>
              <a:uLnTx/>
              <a:uFillTx/>
              <a:latin typeface="Verdana"/>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nl-NL" sz="1200" b="0" i="0" u="none" strike="noStrike" kern="1200" cap="none" spc="0" normalizeH="0" baseline="0" noProof="0">
                <a:ln>
                  <a:noFill/>
                </a:ln>
                <a:solidFill>
                  <a:srgbClr val="0070C0"/>
                </a:solidFill>
                <a:effectLst/>
                <a:uLnTx/>
                <a:uFillTx/>
                <a:latin typeface="Verdana"/>
                <a:ea typeface="+mn-ea"/>
                <a:cs typeface="+mn-cs"/>
              </a:rPr>
              <a:t>Procesoptimalisatie - zorgcoördinatie</a:t>
            </a:r>
            <a:endParaRPr kumimoji="0" lang="nl-NL" sz="1200" b="0" i="0" u="none" strike="noStrike" kern="1200" cap="none" spc="0" normalizeH="0" baseline="0" noProof="0">
              <a:ln>
                <a:noFill/>
              </a:ln>
              <a:solidFill>
                <a:srgbClr val="FF0000"/>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indent="-274637">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Uitwerken veranderopgave zorgprocessen: samenbrengen werkprocessen </a:t>
            </a:r>
          </a:p>
          <a:p>
            <a:pPr>
              <a:lnSpc>
                <a:spcPts val="1400"/>
              </a:lnSpc>
              <a:buClr>
                <a:srgbClr val="E84B2D"/>
              </a:buClr>
              <a:tabLst>
                <a:tab pos="268331" algn="l"/>
                <a:tab pos="268907" algn="l"/>
              </a:tabLst>
              <a:defRPr/>
            </a:pPr>
            <a:r>
              <a:rPr lang="nl-NL" sz="1200">
                <a:solidFill>
                  <a:srgbClr val="4E5469"/>
                </a:solidFill>
                <a:latin typeface="Verdana"/>
              </a:rPr>
              <a:t>    </a:t>
            </a:r>
            <a:r>
              <a:rPr kumimoji="0" lang="nl-NL" sz="1200" b="0" i="0" u="none" strike="noStrike" kern="1200" cap="none" spc="0" normalizeH="0" baseline="0" noProof="0">
                <a:ln>
                  <a:noFill/>
                </a:ln>
                <a:solidFill>
                  <a:srgbClr val="4E5469"/>
                </a:solidFill>
                <a:effectLst/>
                <a:uLnTx/>
                <a:uFillTx/>
                <a:latin typeface="Verdana"/>
                <a:ea typeface="+mn-ea"/>
                <a:cs typeface="+mn-cs"/>
              </a:rPr>
              <a:t> huisartsenpost, ambulancezorg en eerstelijnsverblijf-coördinatie</a:t>
            </a:r>
          </a:p>
          <a:p>
            <a:pPr marL="354013" marR="0" lvl="1" indent="-1714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lang="nl-NL" sz="1200">
              <a:solidFill>
                <a:srgbClr val="4E5469"/>
              </a:solidFill>
              <a:latin typeface="Verdana"/>
            </a:endParaRPr>
          </a:p>
          <a:p>
            <a:pPr marL="11516" marR="0" lvl="0" indent="0" algn="l" defTabSz="829178" rtl="0" eaLnBrk="1" fontAlgn="auto" latinLnBrk="0" hangingPunct="1">
              <a:lnSpc>
                <a:spcPts val="1400"/>
              </a:lnSpc>
              <a:spcBef>
                <a:spcPts val="0"/>
              </a:spcBef>
              <a:spcAft>
                <a:spcPts val="0"/>
              </a:spcAft>
              <a:buClrTx/>
              <a:buSzTx/>
              <a:buFontTx/>
              <a:buNone/>
              <a:tabLst>
                <a:tab pos="255663" algn="l"/>
                <a:tab pos="5647047" algn="l"/>
              </a:tabLst>
              <a:defRPr/>
            </a:pPr>
            <a:r>
              <a:rPr kumimoji="0" lang="nl-NL" sz="1200" i="0" u="none" strike="noStrike" kern="1200" cap="none" spc="0" normalizeH="0" baseline="0" noProof="0">
                <a:ln>
                  <a:noFill/>
                </a:ln>
                <a:solidFill>
                  <a:srgbClr val="0070C0"/>
                </a:solidFill>
                <a:effectLst/>
                <a:uLnTx/>
                <a:uFillTx/>
                <a:latin typeface="Verdana"/>
                <a:ea typeface="+mn-ea"/>
                <a:cs typeface="+mn-cs"/>
              </a:rPr>
              <a:t>Acute zorgbrede voorbereiding op rampen en crises</a:t>
            </a:r>
            <a:endParaRPr kumimoji="0" lang="nl-NL" sz="1180" i="0" u="none" strike="noStrike" kern="1200" cap="none" spc="-9" normalizeH="0" baseline="0" noProof="0">
              <a:ln>
                <a:noFill/>
              </a:ln>
              <a:solidFill>
                <a:prstClr val="black"/>
              </a:solidFill>
              <a:effectLst/>
              <a:highlight>
                <a:srgbClr val="FFFF00"/>
              </a:highlight>
              <a:uLnTx/>
              <a:uFillTx/>
              <a:latin typeface="Calibri Light"/>
              <a:ea typeface="+mn-ea"/>
              <a:cs typeface="Calibri Light"/>
            </a:endParaRP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Evalueren GGB-structuur: inrichten evaluatiecyclus</a:t>
            </a: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Actualiseren CBRN-beleid</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a:ln>
                <a:noFill/>
              </a:ln>
              <a:solidFill>
                <a:srgbClr val="4E5469"/>
              </a:solidFill>
              <a:effectLst/>
              <a:uLnTx/>
              <a:uFillTx/>
              <a:latin typeface="Verdana"/>
              <a:ea typeface="+mn-ea"/>
              <a:cs typeface="+mn-cs"/>
            </a:endParaRPr>
          </a:p>
          <a:p>
            <a:pPr marL="11516" marR="0" lvl="0" indent="0" algn="l" defTabSz="829178" rtl="0" eaLnBrk="1" fontAlgn="auto" latinLnBrk="0" hangingPunct="1">
              <a:lnSpc>
                <a:spcPts val="1400"/>
              </a:lnSpc>
              <a:spcBef>
                <a:spcPts val="0"/>
              </a:spcBef>
              <a:spcAft>
                <a:spcPts val="0"/>
              </a:spcAft>
              <a:buClrTx/>
              <a:buSzTx/>
              <a:buFontTx/>
              <a:buNone/>
              <a:tabLst>
                <a:tab pos="255663" algn="l"/>
                <a:tab pos="5647047" algn="l"/>
              </a:tabLst>
              <a:defRPr/>
            </a:pPr>
            <a:r>
              <a:rPr kumimoji="0" lang="nl-NL" sz="1200" b="0" i="0" u="none" strike="noStrike" kern="1200" cap="none" spc="0" normalizeH="0" baseline="0" noProof="0">
                <a:ln>
                  <a:noFill/>
                </a:ln>
                <a:solidFill>
                  <a:srgbClr val="0070C0"/>
                </a:solidFill>
                <a:effectLst/>
                <a:uLnTx/>
                <a:uFillTx/>
                <a:latin typeface="Verdana"/>
                <a:ea typeface="+mn-ea"/>
                <a:cs typeface="+mn-cs"/>
              </a:rPr>
              <a:t>MVO- aandacht voor kwetsbare groepen</a:t>
            </a:r>
            <a:endParaRPr kumimoji="0" lang="nl-NL" sz="1180" b="0" i="0" u="none" strike="noStrike" kern="1200" cap="none" spc="-9" normalizeH="0" baseline="0" noProof="0">
              <a:ln>
                <a:noFill/>
              </a:ln>
              <a:solidFill>
                <a:prstClr val="black"/>
              </a:solidFill>
              <a:effectLst/>
              <a:highlight>
                <a:srgbClr val="FFFF00"/>
              </a:highlight>
              <a:uLnTx/>
              <a:uFillTx/>
              <a:latin typeface="Calibri Light"/>
              <a:ea typeface="+mn-ea"/>
              <a:cs typeface="Calibri Light"/>
            </a:endParaRPr>
          </a:p>
          <a:p>
            <a:pPr marL="11113" indent="-285750">
              <a:lnSpc>
                <a:spcPts val="1400"/>
              </a:lnSpc>
              <a:buClr>
                <a:srgbClr val="E84B2D"/>
              </a:buClr>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Inventariseren regionale initiatieven en bepalen behoefte aan gezamenlijk beleid</a:t>
            </a:r>
          </a:p>
          <a:p>
            <a:pPr>
              <a:lnSpc>
                <a:spcPts val="1400"/>
              </a:lnSpc>
              <a:buClr>
                <a:srgbClr val="E84B2D"/>
              </a:buClr>
              <a:tabLst>
                <a:tab pos="268331" algn="l"/>
                <a:tab pos="268907" algn="l"/>
              </a:tabLst>
              <a:defRPr/>
            </a:pPr>
            <a:r>
              <a:rPr lang="nl-NL" sz="1200">
                <a:solidFill>
                  <a:srgbClr val="4E5469"/>
                </a:solidFill>
                <a:latin typeface="Verdana"/>
              </a:rPr>
              <a:t>    </a:t>
            </a:r>
            <a:r>
              <a:rPr kumimoji="0" lang="nl-NL" sz="1200" b="0" i="0" u="none" strike="noStrike" kern="1200" cap="none" spc="0" normalizeH="0" baseline="0" noProof="0">
                <a:ln>
                  <a:noFill/>
                </a:ln>
                <a:solidFill>
                  <a:srgbClr val="4E5469"/>
                </a:solidFill>
                <a:effectLst/>
                <a:uLnTx/>
                <a:uFillTx/>
                <a:latin typeface="Verdana"/>
                <a:ea typeface="+mn-ea"/>
                <a:cs typeface="+mn-cs"/>
              </a:rPr>
              <a:t> en doelgroepen  </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lang="nl-NL" sz="1200">
              <a:solidFill>
                <a:srgbClr val="4E5469"/>
              </a:solidFill>
              <a:latin typeface="Verdana"/>
            </a:endParaRPr>
          </a:p>
          <a:p>
            <a:pPr marL="182563" marR="0" lvl="1" algn="l" defTabSz="914400" rtl="0" eaLnBrk="1" fontAlgn="auto" latinLnBrk="0" hangingPunct="1">
              <a:lnSpc>
                <a:spcPts val="1400"/>
              </a:lnSpc>
              <a:spcBef>
                <a:spcPts val="0"/>
              </a:spcBef>
              <a:spcAft>
                <a:spcPts val="0"/>
              </a:spcAft>
              <a:buClr>
                <a:srgbClr val="E84B2D"/>
              </a:buClr>
              <a:buSzTx/>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 </a:t>
            </a:r>
          </a:p>
          <a:p>
            <a:pPr marL="354013" marR="0" lvl="1" indent="-1714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a:ln>
                <a:noFill/>
              </a:ln>
              <a:solidFill>
                <a:srgbClr val="4E5469"/>
              </a:solidFill>
              <a:effectLst/>
              <a:uLnTx/>
              <a:uFillTx/>
              <a:latin typeface="Verdana"/>
              <a:ea typeface="+mn-ea"/>
              <a:cs typeface="+mn-cs"/>
            </a:endParaRP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lang="nl-NL" sz="1200">
              <a:solidFill>
                <a:srgbClr val="4E5469"/>
              </a:solidFill>
              <a:latin typeface="Verdana"/>
            </a:endParaRP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14" normalizeH="0" baseline="0" noProof="0">
              <a:ln>
                <a:noFill/>
              </a:ln>
              <a:solidFill>
                <a:prstClr val="black">
                  <a:lumMod val="85000"/>
                  <a:lumOff val="15000"/>
                </a:prstClr>
              </a:solidFill>
              <a:effectLst/>
              <a:uLnTx/>
              <a:uFillTx/>
              <a:latin typeface="Calibri Light"/>
              <a:ea typeface="+mn-ea"/>
              <a:cs typeface="Calibri Light"/>
            </a:endParaRPr>
          </a:p>
          <a:p>
            <a:pPr marL="171450" indent="-171450">
              <a:lnSpc>
                <a:spcPts val="1400"/>
              </a:lnSpc>
              <a:buClr>
                <a:srgbClr val="E84B2D"/>
              </a:buClr>
              <a:buFont typeface="Arial" panose="020B0604020202020204" pitchFamily="34" charset="0"/>
              <a:buChar char="•"/>
              <a:tabLst>
                <a:tab pos="268331" algn="l"/>
                <a:tab pos="268907" algn="l"/>
              </a:tabLst>
              <a:defRPr/>
            </a:pPr>
            <a:endParaRPr kumimoji="0" sz="1200" b="0" i="1" u="none" strike="noStrike" kern="1200" cap="none" spc="0" normalizeH="0" baseline="0" noProof="0" dirty="0">
              <a:ln>
                <a:noFill/>
              </a:ln>
              <a:solidFill>
                <a:srgbClr val="4E5469"/>
              </a:solidFill>
              <a:effectLst/>
              <a:uLnTx/>
              <a:uFillTx/>
              <a:latin typeface="Verdana"/>
              <a:ea typeface="+mn-ea"/>
              <a:cs typeface="+mn-cs"/>
            </a:endParaRPr>
          </a:p>
          <a:p>
            <a:pPr marL="11516" marR="0" lvl="0" indent="0" algn="l" defTabSz="829178" rtl="0" eaLnBrk="1" fontAlgn="auto" latinLnBrk="0" hangingPunct="1">
              <a:lnSpc>
                <a:spcPct val="100000"/>
              </a:lnSpc>
              <a:spcBef>
                <a:spcPts val="0"/>
              </a:spcBef>
              <a:spcAft>
                <a:spcPts val="0"/>
              </a:spcAft>
              <a:buClrTx/>
              <a:buSzTx/>
              <a:buFontTx/>
              <a:buNone/>
              <a:tabLst>
                <a:tab pos="179655" algn="l"/>
                <a:tab pos="180231" algn="l"/>
              </a:tabLst>
              <a:defRPr/>
            </a:pPr>
            <a:endParaRPr kumimoji="0" lang="nl-NL" sz="1179" b="0" i="0" u="none" strike="noStrike" kern="1200" cap="none" spc="-5" normalizeH="0" baseline="0" noProof="0" dirty="0">
              <a:ln>
                <a:noFill/>
              </a:ln>
              <a:solidFill>
                <a:prstClr val="black"/>
              </a:solidFill>
              <a:effectLst/>
              <a:uLnTx/>
              <a:uFillTx/>
              <a:latin typeface="Calibri Light"/>
              <a:ea typeface="+mn-ea"/>
              <a:cs typeface="Calibri Light"/>
            </a:endParaRPr>
          </a:p>
        </p:txBody>
      </p:sp>
      <p:sp>
        <p:nvSpPr>
          <p:cNvPr id="7" name="object 6">
            <a:extLst>
              <a:ext uri="{FF2B5EF4-FFF2-40B4-BE49-F238E27FC236}">
                <a16:creationId xmlns:a16="http://schemas.microsoft.com/office/drawing/2014/main" id="{918D9B27-3D35-47AD-2166-7D04D735235E}"/>
              </a:ext>
            </a:extLst>
          </p:cNvPr>
          <p:cNvSpPr txBox="1"/>
          <p:nvPr/>
        </p:nvSpPr>
        <p:spPr>
          <a:xfrm>
            <a:off x="546194" y="2902421"/>
            <a:ext cx="7025070" cy="184666"/>
          </a:xfrm>
          <a:prstGeom prst="rect">
            <a:avLst/>
          </a:prstGeom>
        </p:spPr>
        <p:txBody>
          <a:bodyPr vert="horz" wrap="square" lIns="0" tIns="0" rIns="0" bIns="0" rtlCol="0">
            <a:spAutoFit/>
          </a:bodyPr>
          <a:lstStyle/>
          <a:p>
            <a:pPr marL="99617" marR="0" lvl="0" indent="0" algn="l" defTabSz="82917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Verdana"/>
                <a:ea typeface="+mn-ea"/>
                <a:cs typeface="+mn-cs"/>
              </a:rPr>
              <a:t> </a:t>
            </a:r>
            <a:endParaRPr kumimoji="0" lang="nl-NL" sz="1200" b="0" i="0" u="none" strike="noStrike" kern="1200" cap="none" spc="-14" normalizeH="0" baseline="0" noProof="0" dirty="0">
              <a:ln>
                <a:noFill/>
              </a:ln>
              <a:solidFill>
                <a:prstClr val="black">
                  <a:lumMod val="85000"/>
                  <a:lumOff val="15000"/>
                </a:prstClr>
              </a:solidFill>
              <a:effectLst/>
              <a:uLnTx/>
              <a:uFillTx/>
              <a:latin typeface="Calibri Light"/>
              <a:ea typeface="+mn-ea"/>
              <a:cs typeface="Calibri Light"/>
            </a:endParaRPr>
          </a:p>
        </p:txBody>
      </p:sp>
      <p:sp>
        <p:nvSpPr>
          <p:cNvPr id="9" name="object 17">
            <a:extLst>
              <a:ext uri="{FF2B5EF4-FFF2-40B4-BE49-F238E27FC236}">
                <a16:creationId xmlns:a16="http://schemas.microsoft.com/office/drawing/2014/main" id="{3CF3524A-65D8-5910-7156-50CBDEFD6E18}"/>
              </a:ext>
            </a:extLst>
          </p:cNvPr>
          <p:cNvSpPr txBox="1"/>
          <p:nvPr/>
        </p:nvSpPr>
        <p:spPr>
          <a:xfrm>
            <a:off x="8637180" y="1550461"/>
            <a:ext cx="3457401" cy="3062377"/>
          </a:xfrm>
          <a:prstGeom prst="rect">
            <a:avLst/>
          </a:prstGeom>
        </p:spPr>
        <p:txBody>
          <a:bodyPr vert="horz" wrap="square" lIns="0" tIns="0" rIns="0" bIns="0" rtlCol="0">
            <a:spAutoFit/>
          </a:bodyPr>
          <a:lstStyle/>
          <a:p>
            <a:pPr marL="179655" marR="88100" lvl="0" indent="-168139" algn="l" defTabSz="829178" rtl="0" eaLnBrk="1" fontAlgn="auto" latinLnBrk="0" hangingPunct="1">
              <a:lnSpc>
                <a:spcPct val="100000"/>
              </a:lnSpc>
              <a:spcBef>
                <a:spcPts val="0"/>
              </a:spcBef>
              <a:spcAft>
                <a:spcPts val="0"/>
              </a:spcAft>
              <a:buClrTx/>
              <a:buSzTx/>
              <a:buFont typeface="Wingdings"/>
              <a:buChar char=""/>
              <a:tabLst>
                <a:tab pos="180231" algn="l"/>
              </a:tabLst>
              <a:defRPr/>
            </a:pPr>
            <a:r>
              <a:rPr kumimoji="0" lang="nl-NL" sz="1200" b="0" i="0" u="none" strike="noStrike" kern="1200" cap="none" spc="-5" normalizeH="0" baseline="0" noProof="0" dirty="0">
                <a:ln>
                  <a:noFill/>
                </a:ln>
                <a:solidFill>
                  <a:srgbClr val="4E5469"/>
                </a:solidFill>
                <a:effectLst/>
                <a:uLnTx/>
                <a:uFillTx/>
                <a:latin typeface="Verdana"/>
                <a:ea typeface="+mn-ea"/>
                <a:cs typeface="Calibri Light"/>
              </a:rPr>
              <a:t>Participeren </a:t>
            </a:r>
            <a:r>
              <a:rPr lang="nl-NL" sz="1200" spc="-5" dirty="0">
                <a:solidFill>
                  <a:srgbClr val="4E5469"/>
                </a:solidFill>
                <a:latin typeface="Verdana"/>
                <a:cs typeface="Calibri Light"/>
              </a:rPr>
              <a:t>in </a:t>
            </a:r>
            <a:r>
              <a:rPr kumimoji="0" lang="nl-NL" sz="1200" b="0" i="0" u="none" strike="noStrike" kern="1200" cap="none" spc="-5" normalizeH="0" baseline="0" noProof="0" dirty="0">
                <a:ln>
                  <a:noFill/>
                </a:ln>
                <a:solidFill>
                  <a:srgbClr val="4E5469"/>
                </a:solidFill>
                <a:effectLst/>
                <a:uLnTx/>
                <a:uFillTx/>
                <a:latin typeface="Verdana"/>
                <a:ea typeface="+mn-ea"/>
                <a:cs typeface="Calibri Light"/>
              </a:rPr>
              <a:t>expertgroepen en aanleveren data</a:t>
            </a:r>
            <a:endParaRPr kumimoji="0" lang="nl-NL" sz="1200" b="0" i="0" u="none" strike="noStrike" kern="1200" cap="none" spc="-9" normalizeH="0" baseline="0" noProof="0" dirty="0">
              <a:ln>
                <a:noFill/>
              </a:ln>
              <a:solidFill>
                <a:srgbClr val="4E5469"/>
              </a:solidFill>
              <a:effectLst/>
              <a:uLnTx/>
              <a:uFillTx/>
              <a:latin typeface="Verdana"/>
              <a:ea typeface="+mn-ea"/>
              <a:cs typeface="Calibri Light"/>
            </a:endParaRPr>
          </a:p>
          <a:p>
            <a:pPr marL="182966" marR="4607" lvl="0" indent="-171450" algn="l" defTabSz="829178" rtl="0" eaLnBrk="1" fontAlgn="auto" latinLnBrk="0" hangingPunct="1">
              <a:lnSpc>
                <a:spcPts val="1406"/>
              </a:lnSpc>
              <a:spcBef>
                <a:spcPts val="54"/>
              </a:spcBef>
              <a:spcAft>
                <a:spcPts val="0"/>
              </a:spcAft>
              <a:buClrTx/>
              <a:buSzTx/>
              <a:buFont typeface="Wingdings" panose="05000000000000000000" pitchFamily="2" charset="2"/>
              <a:buChar char="Ø"/>
              <a:tabLst>
                <a:tab pos="180231" algn="l"/>
              </a:tabLst>
              <a:defRPr/>
            </a:pPr>
            <a:r>
              <a:rPr kumimoji="0" lang="nl-NL" sz="1200" b="0" i="0" u="none" strike="noStrike" kern="1200" cap="none" spc="-9" normalizeH="0" baseline="0" noProof="0" dirty="0">
                <a:ln>
                  <a:noFill/>
                </a:ln>
                <a:solidFill>
                  <a:srgbClr val="4E5469"/>
                </a:solidFill>
                <a:effectLst/>
                <a:uLnTx/>
                <a:uFillTx/>
                <a:latin typeface="Verdana"/>
                <a:ea typeface="+mn-ea"/>
                <a:cs typeface="Calibri Light"/>
              </a:rPr>
              <a:t>Implementeren meetplan CSS </a:t>
            </a: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r>
              <a:rPr lang="nl-NL" sz="1200" spc="-9" dirty="0">
                <a:solidFill>
                  <a:srgbClr val="4E5469"/>
                </a:solidFill>
                <a:latin typeface="Verdana"/>
                <a:cs typeface="Calibri Light"/>
              </a:rPr>
              <a:t>Evt. voorbereiden visitatie</a:t>
            </a:r>
            <a:endParaRPr kumimoji="0" lang="nl-NL" sz="1200" b="0" i="0" u="none" strike="noStrike" kern="1200" cap="none" spc="-9" normalizeH="0" baseline="0" noProof="0" dirty="0">
              <a:ln>
                <a:noFill/>
              </a:ln>
              <a:solidFill>
                <a:srgbClr val="4E5469"/>
              </a:solidFill>
              <a:effectLst/>
              <a:uLnTx/>
              <a:uFillTx/>
              <a:latin typeface="Verdana"/>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r>
              <a:rPr kumimoji="0" lang="nl-NL" sz="1200" b="0" i="0" u="none" strike="noStrike" kern="1200" cap="none" spc="-9" normalizeH="0" baseline="0" noProof="0" dirty="0">
                <a:ln>
                  <a:noFill/>
                </a:ln>
                <a:solidFill>
                  <a:srgbClr val="4E5469"/>
                </a:solidFill>
                <a:effectLst/>
                <a:uLnTx/>
                <a:uFillTx/>
                <a:latin typeface="Verdana"/>
                <a:ea typeface="+mn-ea"/>
                <a:cs typeface="Calibri Light"/>
              </a:rPr>
              <a:t>Voorbereiden meting binnen de </a:t>
            </a:r>
            <a:r>
              <a:rPr kumimoji="0" lang="nl-NL" sz="1200" b="0" i="0" u="none" strike="noStrike" kern="1200" cap="none" spc="-9" normalizeH="0" baseline="0" noProof="0" dirty="0" err="1">
                <a:ln>
                  <a:noFill/>
                </a:ln>
                <a:solidFill>
                  <a:srgbClr val="4E5469"/>
                </a:solidFill>
                <a:effectLst/>
                <a:uLnTx/>
                <a:uFillTx/>
                <a:latin typeface="Verdana"/>
                <a:ea typeface="+mn-ea"/>
                <a:cs typeface="Calibri Light"/>
              </a:rPr>
              <a:t>RAv</a:t>
            </a:r>
            <a:r>
              <a:rPr kumimoji="0" lang="nl-NL" sz="1200" b="0" i="0" u="none" strike="noStrike" kern="1200" cap="none" spc="-9" normalizeH="0" baseline="0" noProof="0" dirty="0">
                <a:ln>
                  <a:noFill/>
                </a:ln>
                <a:solidFill>
                  <a:srgbClr val="4E5469"/>
                </a:solidFill>
                <a:effectLst/>
                <a:uLnTx/>
                <a:uFillTx/>
                <a:latin typeface="Verdana"/>
                <a:ea typeface="+mn-ea"/>
                <a:cs typeface="Calibri Light"/>
              </a:rPr>
              <a:t> </a:t>
            </a: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1516" marR="4607" lvl="0" indent="0" algn="l" defTabSz="829178" rtl="0" eaLnBrk="1" fontAlgn="auto" latinLnBrk="0" hangingPunct="1">
              <a:lnSpc>
                <a:spcPts val="1406"/>
              </a:lnSpc>
              <a:spcBef>
                <a:spcPts val="54"/>
              </a:spcBef>
              <a:spcAft>
                <a:spcPts val="0"/>
              </a:spcAft>
              <a:buClrTx/>
              <a:buSzTx/>
              <a:buFontTx/>
              <a:buNone/>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79655" marR="4607" lvl="0" indent="-168139" algn="l" defTabSz="829178" rtl="0" eaLnBrk="1" fontAlgn="auto" latinLnBrk="0" hangingPunct="1">
              <a:lnSpc>
                <a:spcPts val="1406"/>
              </a:lnSpc>
              <a:spcBef>
                <a:spcPts val="54"/>
              </a:spcBef>
              <a:spcAft>
                <a:spcPts val="0"/>
              </a:spcAft>
              <a:buClrTx/>
              <a:buSzTx/>
              <a:buFont typeface="Wingdings"/>
              <a:buChar char=""/>
              <a:tabLst>
                <a:tab pos="180231" algn="l"/>
              </a:tabLst>
              <a:defRPr/>
            </a:pPr>
            <a:endParaRPr kumimoji="0" lang="nl-NL" sz="1179" b="0" i="0" u="none" strike="noStrike" kern="1200" cap="none" spc="-9" normalizeH="0" baseline="0" noProof="0" dirty="0">
              <a:ln>
                <a:noFill/>
              </a:ln>
              <a:solidFill>
                <a:prstClr val="black">
                  <a:lumMod val="85000"/>
                  <a:lumOff val="15000"/>
                </a:prstClr>
              </a:solidFill>
              <a:effectLst/>
              <a:uLnTx/>
              <a:uFillTx/>
              <a:latin typeface="Calibri Light"/>
              <a:ea typeface="+mn-ea"/>
              <a:cs typeface="Calibri Light"/>
            </a:endParaRPr>
          </a:p>
          <a:p>
            <a:pPr marL="11516" marR="4607" lvl="0" algn="l" defTabSz="829178" rtl="0" eaLnBrk="1" fontAlgn="auto" latinLnBrk="0" hangingPunct="1">
              <a:lnSpc>
                <a:spcPts val="1406"/>
              </a:lnSpc>
              <a:spcBef>
                <a:spcPts val="54"/>
              </a:spcBef>
              <a:spcAft>
                <a:spcPts val="0"/>
              </a:spcAft>
              <a:buClrTx/>
              <a:buSzTx/>
              <a:tabLst>
                <a:tab pos="180231" algn="l"/>
              </a:tabLst>
              <a:defRPr/>
            </a:pPr>
            <a:endParaRPr kumimoji="0" lang="nl-NL" sz="1179" b="0" i="0" u="none" strike="noStrike" kern="1200" cap="none" spc="0" normalizeH="0" baseline="0" noProof="0" dirty="0">
              <a:ln>
                <a:noFill/>
              </a:ln>
              <a:solidFill>
                <a:prstClr val="black">
                  <a:lumMod val="85000"/>
                  <a:lumOff val="15000"/>
                </a:prstClr>
              </a:solidFill>
              <a:effectLst/>
              <a:uLnTx/>
              <a:uFillTx/>
              <a:latin typeface="Calibri Light"/>
              <a:ea typeface="+mn-ea"/>
              <a:cs typeface="Calibri Light"/>
            </a:endParaRPr>
          </a:p>
        </p:txBody>
      </p:sp>
      <p:sp>
        <p:nvSpPr>
          <p:cNvPr id="10" name="object 14">
            <a:extLst>
              <a:ext uri="{FF2B5EF4-FFF2-40B4-BE49-F238E27FC236}">
                <a16:creationId xmlns:a16="http://schemas.microsoft.com/office/drawing/2014/main" id="{541A2C61-9A46-3B10-956C-B942CE15294B}"/>
              </a:ext>
            </a:extLst>
          </p:cNvPr>
          <p:cNvSpPr txBox="1"/>
          <p:nvPr/>
        </p:nvSpPr>
        <p:spPr>
          <a:xfrm>
            <a:off x="8602966" y="2741291"/>
            <a:ext cx="3478446" cy="2513509"/>
          </a:xfrm>
          <a:prstGeom prst="rect">
            <a:avLst/>
          </a:prstGeom>
        </p:spPr>
        <p:txBody>
          <a:bodyPr vert="horz" wrap="square" lIns="0" tIns="0" rIns="0" bIns="0" rtlCol="0">
            <a:spAutoFit/>
          </a:bodyPr>
          <a:lstStyle/>
          <a:p>
            <a:pPr marL="11516" marR="0" lvl="0" algn="l" defTabSz="829178" rtl="0" eaLnBrk="1" fontAlgn="auto" latinLnBrk="0" hangingPunct="1">
              <a:lnSpc>
                <a:spcPts val="1401"/>
              </a:lnSpc>
              <a:spcBef>
                <a:spcPts val="0"/>
              </a:spcBef>
              <a:spcAft>
                <a:spcPts val="0"/>
              </a:spcAft>
              <a:buClrTx/>
              <a:buSzTx/>
              <a:tabLst>
                <a:tab pos="180231" algn="l"/>
              </a:tabLst>
              <a:defRPr/>
            </a:pPr>
            <a:endPar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endParaRPr>
          </a:p>
          <a:p>
            <a:pPr marL="179655" marR="0" lvl="0" indent="-168139" algn="l" defTabSz="829178" rtl="0" eaLnBrk="1" fontAlgn="auto" latinLnBrk="0" hangingPunct="1">
              <a:lnSpc>
                <a:spcPts val="1401"/>
              </a:lnSpc>
              <a:spcBef>
                <a:spcPts val="0"/>
              </a:spcBef>
              <a:spcAft>
                <a:spcPts val="0"/>
              </a:spcAft>
              <a:buClrTx/>
              <a:buSzTx/>
              <a:buFont typeface="Wingdings"/>
              <a:buChar char=""/>
              <a:tabLst>
                <a:tab pos="180231" algn="l"/>
              </a:tabLst>
              <a:defRPr/>
            </a:pPr>
            <a:r>
              <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rPr>
              <a:t>Implementeren voor </a:t>
            </a:r>
            <a:r>
              <a:rPr kumimoji="0" lang="nl-NL" sz="1200" b="0" i="0" u="none" strike="noStrike" kern="1200" cap="none" spc="-14" normalizeH="0" baseline="0" noProof="0" dirty="0" err="1">
                <a:ln>
                  <a:noFill/>
                </a:ln>
                <a:solidFill>
                  <a:schemeClr val="tx1">
                    <a:lumMod val="75000"/>
                    <a:lumOff val="25000"/>
                  </a:schemeClr>
                </a:solidFill>
                <a:effectLst/>
                <a:uLnTx/>
                <a:uFillTx/>
                <a:latin typeface="Verdana"/>
                <a:ea typeface="+mn-ea"/>
                <a:cs typeface="Calibri Light"/>
              </a:rPr>
              <a:t>ambulancezorg</a:t>
            </a:r>
            <a:r>
              <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rPr>
              <a:t> relevante informatieberichten</a:t>
            </a:r>
          </a:p>
          <a:p>
            <a:pPr marL="179655" marR="0" lvl="0" indent="-168139" algn="l" defTabSz="829178" rtl="0" eaLnBrk="1" fontAlgn="auto" latinLnBrk="0" hangingPunct="1">
              <a:lnSpc>
                <a:spcPts val="1401"/>
              </a:lnSpc>
              <a:spcBef>
                <a:spcPts val="0"/>
              </a:spcBef>
              <a:spcAft>
                <a:spcPts val="0"/>
              </a:spcAft>
              <a:buClrTx/>
              <a:buSzTx/>
              <a:buFont typeface="Wingdings"/>
              <a:buChar char=""/>
              <a:tabLst>
                <a:tab pos="180231" algn="l"/>
              </a:tabLst>
              <a:defRPr/>
            </a:pPr>
            <a:r>
              <a:rPr lang="nl-NL" sz="1200" spc="-14" dirty="0">
                <a:solidFill>
                  <a:schemeClr val="tx1">
                    <a:lumMod val="75000"/>
                    <a:lumOff val="25000"/>
                  </a:schemeClr>
                </a:solidFill>
                <a:latin typeface="Verdana"/>
                <a:cs typeface="Calibri Light"/>
              </a:rPr>
              <a:t>i</a:t>
            </a:r>
            <a:r>
              <a:rPr kumimoji="0" lang="nl-NL" sz="1200" b="0" i="0" u="none" strike="noStrike" kern="1200" cap="none" spc="-14" normalizeH="0" baseline="0" noProof="0" dirty="0" err="1">
                <a:ln>
                  <a:noFill/>
                </a:ln>
                <a:solidFill>
                  <a:schemeClr val="tx1">
                    <a:lumMod val="75000"/>
                    <a:lumOff val="25000"/>
                  </a:schemeClr>
                </a:solidFill>
                <a:effectLst/>
                <a:uLnTx/>
                <a:uFillTx/>
                <a:latin typeface="Verdana"/>
                <a:ea typeface="+mn-ea"/>
                <a:cs typeface="Calibri Light"/>
              </a:rPr>
              <a:t>mplementeren</a:t>
            </a:r>
            <a:r>
              <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rPr>
              <a:t> sectorale afspraken rondom multitraumazorg binnen de RAV</a:t>
            </a:r>
          </a:p>
          <a:p>
            <a:pPr marL="179655" marR="0" lvl="0" indent="-168139" algn="l" defTabSz="829178" rtl="0" eaLnBrk="1" fontAlgn="auto" latinLnBrk="0" hangingPunct="1">
              <a:lnSpc>
                <a:spcPts val="1401"/>
              </a:lnSpc>
              <a:spcBef>
                <a:spcPts val="0"/>
              </a:spcBef>
              <a:spcAft>
                <a:spcPts val="0"/>
              </a:spcAft>
              <a:buClrTx/>
              <a:buSzTx/>
              <a:buFont typeface="Wingdings"/>
              <a:buChar char=""/>
              <a:tabLst>
                <a:tab pos="180231" algn="l"/>
              </a:tabLst>
              <a:defRPr/>
            </a:pPr>
            <a:r>
              <a:rPr lang="nl-NL" sz="1200" spc="-14" dirty="0">
                <a:solidFill>
                  <a:schemeClr val="tx1">
                    <a:lumMod val="75000"/>
                    <a:lumOff val="25000"/>
                  </a:schemeClr>
                </a:solidFill>
                <a:latin typeface="Verdana"/>
                <a:cs typeface="Calibri Light"/>
              </a:rPr>
              <a:t>Evt. deelnemen pilot traumatriage-app</a:t>
            </a:r>
          </a:p>
          <a:p>
            <a:pPr marL="179655" marR="0" lvl="0" indent="-168139" algn="l" defTabSz="829178" rtl="0" eaLnBrk="1" fontAlgn="auto" latinLnBrk="0" hangingPunct="1">
              <a:lnSpc>
                <a:spcPts val="1401"/>
              </a:lnSpc>
              <a:spcBef>
                <a:spcPts val="0"/>
              </a:spcBef>
              <a:spcAft>
                <a:spcPts val="0"/>
              </a:spcAft>
              <a:buClrTx/>
              <a:buSzTx/>
              <a:buFont typeface="Wingdings"/>
              <a:buChar char=""/>
              <a:tabLst>
                <a:tab pos="180231" algn="l"/>
              </a:tabLst>
              <a:defRPr/>
            </a:pPr>
            <a:r>
              <a:rPr lang="nl-NL" sz="1200" spc="-14" dirty="0">
                <a:solidFill>
                  <a:schemeClr val="tx1">
                    <a:lumMod val="75000"/>
                    <a:lumOff val="25000"/>
                  </a:schemeClr>
                </a:solidFill>
                <a:latin typeface="Verdana"/>
                <a:cs typeface="Calibri Light"/>
              </a:rPr>
              <a:t>Implementeren geactualiseerd kwaliteitskader </a:t>
            </a:r>
            <a:endPar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endParaRPr>
          </a:p>
          <a:p>
            <a:pPr marL="11516" marR="0" lvl="0" indent="0" algn="l" defTabSz="829178" rtl="0" eaLnBrk="1" fontAlgn="auto" latinLnBrk="0" hangingPunct="1">
              <a:lnSpc>
                <a:spcPts val="1401"/>
              </a:lnSpc>
              <a:spcBef>
                <a:spcPts val="0"/>
              </a:spcBef>
              <a:spcAft>
                <a:spcPts val="0"/>
              </a:spcAft>
              <a:buClrTx/>
              <a:buSzTx/>
              <a:buFontTx/>
              <a:buNone/>
              <a:tabLst>
                <a:tab pos="180231" algn="l"/>
              </a:tabLst>
              <a:defRPr/>
            </a:pPr>
            <a:endParaRPr kumimoji="0" lang="nl-NL" sz="1200" b="0" i="0" u="none" strike="noStrike" kern="1200" cap="none" spc="-14" normalizeH="0" baseline="0" noProof="0" dirty="0">
              <a:ln>
                <a:noFill/>
              </a:ln>
              <a:solidFill>
                <a:prstClr val="black"/>
              </a:solidFill>
              <a:effectLst/>
              <a:uLnTx/>
              <a:uFillTx/>
              <a:latin typeface="Verdana"/>
              <a:ea typeface="+mn-ea"/>
              <a:cs typeface="Calibri Light"/>
            </a:endParaRPr>
          </a:p>
          <a:p>
            <a:pPr marL="11516" marR="0" lvl="0" indent="0" algn="l" defTabSz="829178" rtl="0" eaLnBrk="1" fontAlgn="auto" latinLnBrk="0" hangingPunct="1">
              <a:lnSpc>
                <a:spcPts val="1401"/>
              </a:lnSpc>
              <a:spcBef>
                <a:spcPts val="0"/>
              </a:spcBef>
              <a:spcAft>
                <a:spcPts val="0"/>
              </a:spcAft>
              <a:buClrTx/>
              <a:buSzTx/>
              <a:buFontTx/>
              <a:buNone/>
              <a:tabLst>
                <a:tab pos="180231" algn="l"/>
              </a:tabLst>
              <a:defRPr/>
            </a:pPr>
            <a:endParaRPr kumimoji="0" lang="nl-NL" sz="1200" b="0" i="0" u="none" strike="noStrike" kern="1200" cap="none" spc="-14" normalizeH="0" baseline="0" noProof="0" dirty="0">
              <a:ln>
                <a:noFill/>
              </a:ln>
              <a:solidFill>
                <a:prstClr val="black"/>
              </a:solidFill>
              <a:effectLst/>
              <a:uLnTx/>
              <a:uFillTx/>
              <a:latin typeface="Verdana"/>
              <a:ea typeface="+mn-ea"/>
              <a:cs typeface="Calibri Light"/>
            </a:endParaRPr>
          </a:p>
          <a:p>
            <a:pPr marL="182966" marR="0" lvl="0" indent="-171450" algn="l" defTabSz="829178" rtl="0" eaLnBrk="1" fontAlgn="auto" latinLnBrk="0" hangingPunct="1">
              <a:lnSpc>
                <a:spcPts val="1401"/>
              </a:lnSpc>
              <a:spcBef>
                <a:spcPts val="0"/>
              </a:spcBef>
              <a:spcAft>
                <a:spcPts val="0"/>
              </a:spcAft>
              <a:buClrTx/>
              <a:buSzTx/>
              <a:buFont typeface="Wingdings" panose="05000000000000000000" pitchFamily="2" charset="2"/>
              <a:buChar char="Ø"/>
              <a:tabLst>
                <a:tab pos="180231" algn="l"/>
              </a:tabLst>
              <a:defRPr/>
            </a:pPr>
            <a:r>
              <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rPr>
              <a:t>Implementeren landelijke afspraken binnen de regio</a:t>
            </a:r>
            <a:endParaRPr lang="nl-NL" sz="1200" spc="-14" dirty="0">
              <a:solidFill>
                <a:schemeClr val="tx1">
                  <a:lumMod val="75000"/>
                  <a:lumOff val="25000"/>
                </a:schemeClr>
              </a:solidFill>
              <a:latin typeface="Verdana"/>
              <a:cs typeface="Calibri Light"/>
            </a:endParaRPr>
          </a:p>
          <a:p>
            <a:pPr marL="11516" marR="0" lvl="0" algn="l" defTabSz="829178" rtl="0" eaLnBrk="1" fontAlgn="auto" latinLnBrk="0" hangingPunct="1">
              <a:lnSpc>
                <a:spcPts val="1401"/>
              </a:lnSpc>
              <a:spcBef>
                <a:spcPts val="0"/>
              </a:spcBef>
              <a:spcAft>
                <a:spcPts val="0"/>
              </a:spcAft>
              <a:buClrTx/>
              <a:buSzTx/>
              <a:tabLst>
                <a:tab pos="180231" algn="l"/>
              </a:tabLst>
              <a:defRPr/>
            </a:pPr>
            <a:endPar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endParaRPr>
          </a:p>
          <a:p>
            <a:pPr marL="182966" marR="0" lvl="0" indent="-171450" algn="l" defTabSz="829178" rtl="0" eaLnBrk="1" fontAlgn="auto" latinLnBrk="0" hangingPunct="1">
              <a:lnSpc>
                <a:spcPts val="1401"/>
              </a:lnSpc>
              <a:spcBef>
                <a:spcPts val="0"/>
              </a:spcBef>
              <a:spcAft>
                <a:spcPts val="0"/>
              </a:spcAft>
              <a:buClrTx/>
              <a:buSzTx/>
              <a:buFont typeface="Wingdings" panose="05000000000000000000" pitchFamily="2" charset="2"/>
              <a:buChar char="Ø"/>
              <a:tabLst>
                <a:tab pos="180231" algn="l"/>
              </a:tabLst>
              <a:defRPr/>
            </a:pPr>
            <a:r>
              <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rPr>
              <a:t>Implementeren </a:t>
            </a:r>
            <a:r>
              <a:rPr kumimoji="0" lang="nl-NL" sz="1200" b="0" i="0" u="none" strike="noStrike" kern="1200" cap="none" spc="-14" normalizeH="0" baseline="0" noProof="0" dirty="0" err="1">
                <a:ln>
                  <a:noFill/>
                </a:ln>
                <a:solidFill>
                  <a:schemeClr val="tx1">
                    <a:lumMod val="75000"/>
                    <a:lumOff val="25000"/>
                  </a:schemeClr>
                </a:solidFill>
                <a:effectLst/>
                <a:uLnTx/>
                <a:uFillTx/>
                <a:latin typeface="Verdana"/>
                <a:ea typeface="+mn-ea"/>
                <a:cs typeface="Calibri Light"/>
              </a:rPr>
              <a:t>gea</a:t>
            </a:r>
            <a:r>
              <a:rPr lang="nl-NL" sz="1200" spc="-14" dirty="0" err="1">
                <a:solidFill>
                  <a:schemeClr val="tx1">
                    <a:lumMod val="75000"/>
                    <a:lumOff val="25000"/>
                  </a:schemeClr>
                </a:solidFill>
                <a:latin typeface="Verdana"/>
                <a:cs typeface="Calibri Light"/>
              </a:rPr>
              <a:t>ctualiseerd</a:t>
            </a:r>
            <a:r>
              <a:rPr lang="nl-NL" sz="1200" spc="-14" dirty="0">
                <a:solidFill>
                  <a:schemeClr val="tx1">
                    <a:lumMod val="75000"/>
                    <a:lumOff val="25000"/>
                  </a:schemeClr>
                </a:solidFill>
                <a:latin typeface="Verdana"/>
                <a:cs typeface="Calibri Light"/>
              </a:rPr>
              <a:t> beleid </a:t>
            </a:r>
            <a:endParaRPr kumimoji="0" lang="nl-NL" sz="1200" b="0" i="0" u="none" strike="noStrike" kern="1200" cap="none" spc="-14" normalizeH="0" baseline="0" noProof="0" dirty="0">
              <a:ln>
                <a:noFill/>
              </a:ln>
              <a:solidFill>
                <a:schemeClr val="tx1">
                  <a:lumMod val="75000"/>
                  <a:lumOff val="25000"/>
                </a:schemeClr>
              </a:solidFill>
              <a:effectLst/>
              <a:uLnTx/>
              <a:uFillTx/>
              <a:latin typeface="Verdana"/>
              <a:ea typeface="+mn-ea"/>
              <a:cs typeface="Calibri Light"/>
            </a:endParaRPr>
          </a:p>
        </p:txBody>
      </p:sp>
      <p:sp>
        <p:nvSpPr>
          <p:cNvPr id="11" name="object 7">
            <a:extLst>
              <a:ext uri="{FF2B5EF4-FFF2-40B4-BE49-F238E27FC236}">
                <a16:creationId xmlns:a16="http://schemas.microsoft.com/office/drawing/2014/main" id="{1EC89B55-CEE2-5A88-8928-4F30FB958811}"/>
              </a:ext>
            </a:extLst>
          </p:cNvPr>
          <p:cNvSpPr txBox="1"/>
          <p:nvPr/>
        </p:nvSpPr>
        <p:spPr>
          <a:xfrm>
            <a:off x="546194" y="5626243"/>
            <a:ext cx="6805369" cy="184666"/>
          </a:xfrm>
          <a:prstGeom prst="rect">
            <a:avLst/>
          </a:prstGeom>
        </p:spPr>
        <p:txBody>
          <a:bodyPr vert="horz" wrap="square" lIns="0" tIns="0" rIns="0" bIns="0" rtlCol="0">
            <a:spAutoFit/>
          </a:bodyPr>
          <a:lstStyle/>
          <a:p>
            <a:pPr marL="11516" marR="0" lvl="0" indent="0" algn="l" defTabSz="829178" rtl="0" eaLnBrk="1" fontAlgn="auto" latinLnBrk="0" hangingPunct="1">
              <a:lnSpc>
                <a:spcPct val="100000"/>
              </a:lnSpc>
              <a:spcBef>
                <a:spcPts val="0"/>
              </a:spcBef>
              <a:spcAft>
                <a:spcPts val="0"/>
              </a:spcAft>
              <a:buClrTx/>
              <a:buSzTx/>
              <a:buFontTx/>
              <a:buNone/>
              <a:tabLst>
                <a:tab pos="255663" algn="l"/>
                <a:tab pos="5647047" algn="l"/>
              </a:tabLst>
              <a:defRPr/>
            </a:pPr>
            <a:r>
              <a:rPr kumimoji="0" lang="nl-NL" sz="1200" b="1" i="0" u="none" strike="noStrike" kern="1200" cap="none" spc="0" normalizeH="0" baseline="0" noProof="0">
                <a:ln>
                  <a:noFill/>
                </a:ln>
                <a:solidFill>
                  <a:srgbClr val="0070C0"/>
                </a:solidFill>
                <a:effectLst/>
                <a:uLnTx/>
                <a:uFillTx/>
                <a:latin typeface="Verdana"/>
                <a:ea typeface="+mn-ea"/>
                <a:cs typeface="+mn-cs"/>
              </a:rPr>
              <a:t>   </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p:txBody>
      </p:sp>
      <p:sp>
        <p:nvSpPr>
          <p:cNvPr id="3" name="object 7">
            <a:extLst>
              <a:ext uri="{FF2B5EF4-FFF2-40B4-BE49-F238E27FC236}">
                <a16:creationId xmlns:a16="http://schemas.microsoft.com/office/drawing/2014/main" id="{F732E13E-0B4E-351B-E528-1C09DE92FFCE}"/>
              </a:ext>
            </a:extLst>
          </p:cNvPr>
          <p:cNvSpPr txBox="1"/>
          <p:nvPr/>
        </p:nvSpPr>
        <p:spPr>
          <a:xfrm>
            <a:off x="446388" y="6471404"/>
            <a:ext cx="7089304" cy="184666"/>
          </a:xfrm>
          <a:prstGeom prst="rect">
            <a:avLst/>
          </a:prstGeom>
        </p:spPr>
        <p:txBody>
          <a:bodyPr vert="horz" wrap="square" lIns="0" tIns="0" rIns="0" bIns="0" rtlCol="0">
            <a:spAutoFit/>
          </a:bodyPr>
          <a:lstStyle/>
          <a:p>
            <a:pPr marL="11516" marR="0" lvl="0" indent="0" algn="l" defTabSz="829178" rtl="0" eaLnBrk="1" fontAlgn="auto" latinLnBrk="0" hangingPunct="1">
              <a:lnSpc>
                <a:spcPct val="100000"/>
              </a:lnSpc>
              <a:spcBef>
                <a:spcPts val="0"/>
              </a:spcBef>
              <a:spcAft>
                <a:spcPts val="0"/>
              </a:spcAft>
              <a:buClrTx/>
              <a:buSzTx/>
              <a:buFontTx/>
              <a:buNone/>
              <a:tabLst>
                <a:tab pos="255663" algn="l"/>
                <a:tab pos="5647047" algn="l"/>
              </a:tabLst>
              <a:defRPr/>
            </a:pPr>
            <a:r>
              <a:rPr kumimoji="0" lang="nl-NL" sz="1200" b="1" i="0" u="none" strike="noStrike" kern="1200" cap="none" spc="0" normalizeH="0" baseline="0" noProof="0">
                <a:ln>
                  <a:noFill/>
                </a:ln>
                <a:solidFill>
                  <a:srgbClr val="0070C0"/>
                </a:solidFill>
                <a:effectLst/>
                <a:uLnTx/>
                <a:uFillTx/>
                <a:latin typeface="Verdana"/>
                <a:ea typeface="+mn-ea"/>
                <a:cs typeface="+mn-cs"/>
              </a:rPr>
              <a:t>   </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p:txBody>
      </p:sp>
    </p:spTree>
    <p:extLst>
      <p:ext uri="{BB962C8B-B14F-4D97-AF65-F5344CB8AC3E}">
        <p14:creationId xmlns:p14="http://schemas.microsoft.com/office/powerpoint/2010/main" val="97480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496989" y="-1"/>
            <a:ext cx="3680209" cy="6266780"/>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416539" y="900578"/>
            <a:ext cx="5284798" cy="387798"/>
          </a:xfrm>
        </p:spPr>
        <p:txBody>
          <a:bodyPr/>
          <a:lstStyle/>
          <a:p>
            <a:pPr>
              <a:lnSpc>
                <a:spcPct val="90000"/>
              </a:lnSpc>
              <a:spcBef>
                <a:spcPct val="0"/>
              </a:spcBef>
            </a:pPr>
            <a:r>
              <a:rPr lang="nl-NL" sz="2800">
                <a:solidFill>
                  <a:schemeClr val="accent3"/>
                </a:solidFill>
                <a:latin typeface="+mj-lt"/>
                <a:ea typeface="+mj-ea"/>
                <a:cs typeface="+mj-cs"/>
              </a:rPr>
              <a:t> KETENKWALITEIT </a:t>
            </a:r>
            <a:r>
              <a:rPr lang="nl-NL" sz="1400" dirty="0">
                <a:solidFill>
                  <a:schemeClr val="accent3"/>
                </a:solidFill>
                <a:latin typeface="+mj-lt"/>
                <a:ea typeface="+mj-ea"/>
                <a:cs typeface="+mj-cs"/>
              </a:rPr>
              <a:t>(2 v. 2)</a:t>
            </a: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sp>
        <p:nvSpPr>
          <p:cNvPr id="18" name="Tekstvak 17">
            <a:extLst>
              <a:ext uri="{FF2B5EF4-FFF2-40B4-BE49-F238E27FC236}">
                <a16:creationId xmlns:a16="http://schemas.microsoft.com/office/drawing/2014/main" id="{0C808973-2B9F-2705-2C61-EF34594CAD5D}"/>
              </a:ext>
            </a:extLst>
          </p:cNvPr>
          <p:cNvSpPr txBox="1"/>
          <p:nvPr/>
        </p:nvSpPr>
        <p:spPr>
          <a:xfrm>
            <a:off x="8500616" y="811001"/>
            <a:ext cx="3676582" cy="477375"/>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a:t>
            </a:r>
            <a:r>
              <a:rPr kumimoji="0" lang="nl-NL" sz="1700" b="1" i="0" u="none" strike="noStrike" kern="1200" cap="none" spc="0" normalizeH="0" baseline="0" noProof="0">
                <a:ln>
                  <a:noFill/>
                </a:ln>
                <a:solidFill>
                  <a:srgbClr val="2780C3"/>
                </a:solidFill>
                <a:effectLst/>
                <a:uLnTx/>
                <a:uFillTx/>
                <a:latin typeface="Verdana"/>
                <a:ea typeface="+mn-ea"/>
                <a:cs typeface="+mn-cs"/>
              </a:rPr>
              <a:t>de RAV?</a:t>
            </a: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p:txBody>
      </p:sp>
      <p:pic>
        <p:nvPicPr>
          <p:cNvPr id="4" name="Afbeelding 3">
            <a:extLst>
              <a:ext uri="{FF2B5EF4-FFF2-40B4-BE49-F238E27FC236}">
                <a16:creationId xmlns:a16="http://schemas.microsoft.com/office/drawing/2014/main" id="{0C90EA71-E820-6FCD-3457-1295B5F19238}"/>
              </a:ext>
            </a:extLst>
          </p:cNvPr>
          <p:cNvPicPr>
            <a:picLocks noChangeAspect="1"/>
          </p:cNvPicPr>
          <p:nvPr/>
        </p:nvPicPr>
        <p:blipFill>
          <a:blip r:embed="rId2"/>
          <a:stretch>
            <a:fillRect/>
          </a:stretch>
        </p:blipFill>
        <p:spPr>
          <a:xfrm>
            <a:off x="6136982" y="104197"/>
            <a:ext cx="1410037" cy="1413607"/>
          </a:xfrm>
          <a:prstGeom prst="rect">
            <a:avLst/>
          </a:prstGeom>
        </p:spPr>
      </p:pic>
      <p:sp>
        <p:nvSpPr>
          <p:cNvPr id="5" name="object 6">
            <a:extLst>
              <a:ext uri="{FF2B5EF4-FFF2-40B4-BE49-F238E27FC236}">
                <a16:creationId xmlns:a16="http://schemas.microsoft.com/office/drawing/2014/main" id="{20A46AFE-19A9-5582-E2E8-632598F0B8DE}"/>
              </a:ext>
            </a:extLst>
          </p:cNvPr>
          <p:cNvSpPr txBox="1"/>
          <p:nvPr/>
        </p:nvSpPr>
        <p:spPr>
          <a:xfrm>
            <a:off x="515765" y="1531121"/>
            <a:ext cx="7529439" cy="1615827"/>
          </a:xfrm>
          <a:prstGeom prst="rect">
            <a:avLst/>
          </a:prstGeom>
        </p:spPr>
        <p:txBody>
          <a:bodyPr vert="horz" wrap="square" lIns="0" tIns="0" rIns="0" bIns="0" rtlCol="0">
            <a:spAutoFit/>
          </a:bodyPr>
          <a:lstStyle/>
          <a:p>
            <a:pPr marL="11516" marR="0" lvl="0" indent="0" algn="l" defTabSz="829178" rtl="0" eaLnBrk="1" fontAlgn="auto" latinLnBrk="0" hangingPunct="1">
              <a:lnSpc>
                <a:spcPts val="14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Verdana"/>
                <a:ea typeface="+mn-ea"/>
                <a:cs typeface="+mn-cs"/>
              </a:rPr>
              <a:t>   </a:t>
            </a:r>
          </a:p>
          <a:p>
            <a:pPr marL="11516" marR="0" lvl="0" indent="0" algn="l" defTabSz="829178" rtl="0" eaLnBrk="1" fontAlgn="auto" latinLnBrk="0" hangingPunct="1">
              <a:lnSpc>
                <a:spcPts val="1400"/>
              </a:lnSpc>
              <a:spcBef>
                <a:spcPts val="0"/>
              </a:spcBef>
              <a:spcAft>
                <a:spcPts val="0"/>
              </a:spcAft>
              <a:buClrTx/>
              <a:buSzTx/>
              <a:buFontTx/>
              <a:buNone/>
              <a:tabLst/>
              <a:defRPr/>
            </a:pPr>
            <a:r>
              <a:rPr lang="nl-NL" sz="1400" b="1">
                <a:solidFill>
                  <a:srgbClr val="0070C0"/>
                </a:solidFill>
                <a:latin typeface="Verdana"/>
              </a:rPr>
              <a:t>Overige thema’s </a:t>
            </a:r>
            <a:endParaRPr lang="nl-NL" sz="1400" b="1" dirty="0">
              <a:solidFill>
                <a:srgbClr val="0070C0"/>
              </a:solidFill>
              <a:latin typeface="Verdana"/>
            </a:endParaRPr>
          </a:p>
          <a:p>
            <a:pPr marL="11516" marR="0" lvl="0" indent="0" algn="l" defTabSz="829178" rtl="0" eaLnBrk="1" fontAlgn="auto" latinLnBrk="0" hangingPunct="1">
              <a:lnSpc>
                <a:spcPts val="1400"/>
              </a:lnSpc>
              <a:spcBef>
                <a:spcPts val="0"/>
              </a:spcBef>
              <a:spcAft>
                <a:spcPts val="0"/>
              </a:spcAft>
              <a:buClrTx/>
              <a:buSzTx/>
              <a:buFontTx/>
              <a:buNone/>
              <a:tabLst/>
              <a:defRPr/>
            </a:pPr>
            <a:endParaRPr lang="nl-NL" sz="1200" b="1" dirty="0">
              <a:solidFill>
                <a:srgbClr val="0070C0"/>
              </a:solidFill>
              <a:latin typeface="Verdana"/>
            </a:endParaRPr>
          </a:p>
          <a:p>
            <a:pPr marL="11516" marR="0" lvl="0" indent="0" algn="l" defTabSz="829178" rtl="0" eaLnBrk="1" fontAlgn="auto" latinLnBrk="0" hangingPunct="1">
              <a:lnSpc>
                <a:spcPts val="1400"/>
              </a:lnSpc>
              <a:spcBef>
                <a:spcPts val="0"/>
              </a:spcBef>
              <a:spcAft>
                <a:spcPts val="0"/>
              </a:spcAft>
              <a:buClrTx/>
              <a:buSzTx/>
              <a:buFontTx/>
              <a:buNone/>
              <a:tabLst/>
              <a:defRPr/>
            </a:pPr>
            <a:r>
              <a:rPr kumimoji="0" sz="1200" i="0" u="none" strike="noStrike" kern="1200" cap="none" spc="0" normalizeH="0" baseline="0" noProof="0" dirty="0">
                <a:ln>
                  <a:noFill/>
                </a:ln>
                <a:solidFill>
                  <a:srgbClr val="0070C0"/>
                </a:solidFill>
                <a:effectLst/>
                <a:uLnTx/>
                <a:uFillTx/>
                <a:latin typeface="Verdana"/>
                <a:ea typeface="+mn-ea"/>
                <a:cs typeface="+mn-cs"/>
              </a:rPr>
              <a:t>Goede ambulancezorg</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Herijken HKZ-schema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ambulancezorg</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lang="nl-NL" sz="1200" dirty="0">
                <a:solidFill>
                  <a:srgbClr val="4E5469"/>
                </a:solidFill>
                <a:latin typeface="Verdana"/>
              </a:rPr>
              <a:t>Opstellen handboek </a:t>
            </a:r>
            <a:r>
              <a:rPr lang="nl-NL" sz="1200" dirty="0" err="1">
                <a:solidFill>
                  <a:srgbClr val="4E5469"/>
                </a:solidFill>
                <a:latin typeface="Verdana"/>
              </a:rPr>
              <a:t>striping</a:t>
            </a:r>
            <a:r>
              <a:rPr lang="nl-NL" sz="1200" dirty="0">
                <a:solidFill>
                  <a:srgbClr val="4E5469"/>
                </a:solidFill>
                <a:latin typeface="Verdana"/>
              </a:rPr>
              <a:t> </a:t>
            </a:r>
            <a:endParaRPr kumimoji="0" lang="nl-NL" sz="1200" b="0" i="1" u="none" strike="noStrike" kern="1200" cap="none" spc="0" normalizeH="0" baseline="0" noProof="0" dirty="0">
              <a:ln>
                <a:noFill/>
              </a:ln>
              <a:solidFill>
                <a:srgbClr val="4E5469"/>
              </a:solidFill>
              <a:effectLst/>
              <a:uLnTx/>
              <a:uFillTx/>
              <a:latin typeface="Verdana"/>
              <a:ea typeface="+mn-ea"/>
              <a:cs typeface="+mn-cs"/>
            </a:endParaRP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lang="nl-NL" sz="1200" dirty="0">
                <a:solidFill>
                  <a:srgbClr val="4E5469"/>
                </a:solidFill>
                <a:latin typeface="Verdana"/>
              </a:rPr>
              <a:t>D</a:t>
            </a:r>
            <a:r>
              <a:rPr kumimoji="0" sz="1200" b="0" i="0" u="none" strike="noStrike" kern="1200" cap="none" spc="0" normalizeH="0" baseline="0" noProof="0" dirty="0" err="1">
                <a:ln>
                  <a:noFill/>
                </a:ln>
                <a:solidFill>
                  <a:srgbClr val="4E5469"/>
                </a:solidFill>
                <a:effectLst/>
                <a:uLnTx/>
                <a:uFillTx/>
                <a:latin typeface="Verdana"/>
                <a:ea typeface="+mn-ea"/>
                <a:cs typeface="+mn-cs"/>
              </a:rPr>
              <a:t>eeln</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emen</a:t>
            </a:r>
            <a:r>
              <a:rPr kumimoji="0" lang="nl-NL" sz="1200" b="0" i="0" u="none" strike="noStrike" kern="1200" cap="none" spc="0" normalizeH="0" baseline="0" noProof="0" dirty="0">
                <a:ln>
                  <a:noFill/>
                </a:ln>
                <a:solidFill>
                  <a:srgbClr val="4E5469"/>
                </a:solidFill>
                <a:effectLst/>
                <a:uLnTx/>
                <a:uFillTx/>
                <a:latin typeface="Verdana"/>
                <a:ea typeface="+mn-ea"/>
                <a:cs typeface="+mn-cs"/>
              </a:rPr>
              <a:t> </a:t>
            </a:r>
            <a:r>
              <a:rPr kumimoji="0" sz="1200" b="0" i="0" u="none" strike="noStrike" kern="1200" cap="none" spc="0" normalizeH="0" baseline="0" noProof="0" dirty="0" err="1">
                <a:ln>
                  <a:noFill/>
                </a:ln>
                <a:solidFill>
                  <a:srgbClr val="4E5469"/>
                </a:solidFill>
                <a:effectLst/>
                <a:uLnTx/>
                <a:uFillTx/>
                <a:latin typeface="Verdana"/>
                <a:ea typeface="+mn-ea"/>
                <a:cs typeface="+mn-cs"/>
              </a:rPr>
              <a:t>klankbordgroep</a:t>
            </a:r>
            <a:r>
              <a:rPr kumimoji="0" sz="1200" b="0" i="0" u="none" strike="noStrike" kern="1200" cap="none" spc="0" normalizeH="0" baseline="0" noProof="0" dirty="0">
                <a:ln>
                  <a:noFill/>
                </a:ln>
                <a:solidFill>
                  <a:srgbClr val="4E5469"/>
                </a:solidFill>
                <a:effectLst/>
                <a:uLnTx/>
                <a:uFillTx/>
                <a:latin typeface="Verdana"/>
                <a:ea typeface="+mn-ea"/>
                <a:cs typeface="+mn-cs"/>
              </a:rPr>
              <a:t> </a:t>
            </a:r>
            <a:r>
              <a:rPr kumimoji="0" lang="nl-NL" sz="1200" b="0" i="0" u="none" strike="noStrike" kern="1200" cap="none" spc="0" normalizeH="0" baseline="0" noProof="0" dirty="0">
                <a:ln>
                  <a:noFill/>
                </a:ln>
                <a:solidFill>
                  <a:srgbClr val="4E5469"/>
                </a:solidFill>
                <a:effectLst/>
                <a:uLnTx/>
                <a:uFillTx/>
                <a:latin typeface="Verdana"/>
                <a:ea typeface="+mn-ea"/>
                <a:cs typeface="+mn-cs"/>
              </a:rPr>
              <a:t>k</a:t>
            </a:r>
            <a:r>
              <a:rPr kumimoji="0" sz="1200" b="0" i="0" u="none" strike="noStrike" kern="1200" cap="none" spc="0" normalizeH="0" baseline="0" noProof="0" dirty="0" err="1">
                <a:ln>
                  <a:noFill/>
                </a:ln>
                <a:solidFill>
                  <a:srgbClr val="4E5469"/>
                </a:solidFill>
                <a:effectLst/>
                <a:uLnTx/>
                <a:uFillTx/>
                <a:latin typeface="Verdana"/>
                <a:ea typeface="+mn-ea"/>
                <a:cs typeface="+mn-cs"/>
              </a:rPr>
              <a:t>enniscentrum</a:t>
            </a:r>
            <a:r>
              <a:rPr kumimoji="0" sz="1200" b="0" i="0" u="none" strike="noStrike" kern="1200" cap="none" spc="0" normalizeH="0" baseline="0" noProof="0" dirty="0">
                <a:ln>
                  <a:noFill/>
                </a:ln>
                <a:solidFill>
                  <a:srgbClr val="4E5469"/>
                </a:solidFill>
                <a:effectLst/>
                <a:uLnTx/>
                <a:uFillTx/>
                <a:latin typeface="Verdana"/>
                <a:ea typeface="+mn-ea"/>
                <a:cs typeface="+mn-cs"/>
              </a:rPr>
              <a:t> </a:t>
            </a:r>
            <a:r>
              <a:rPr kumimoji="0" sz="1200" b="0" i="0" u="none" strike="noStrike" kern="1200" cap="none" spc="0" normalizeH="0" baseline="0" noProof="0" dirty="0" err="1">
                <a:ln>
                  <a:noFill/>
                </a:ln>
                <a:solidFill>
                  <a:srgbClr val="4E5469"/>
                </a:solidFill>
                <a:effectLst/>
                <a:uLnTx/>
                <a:uFillTx/>
                <a:latin typeface="Verdana"/>
                <a:ea typeface="+mn-ea"/>
                <a:cs typeface="+mn-cs"/>
              </a:rPr>
              <a:t>voorrangsvoertuigen</a:t>
            </a:r>
            <a:r>
              <a:rPr kumimoji="0" lang="nl-NL" sz="1200" b="0" i="0" u="none" strike="noStrike" kern="1200" cap="none" spc="0" normalizeH="0" baseline="0" noProof="0" dirty="0">
                <a:ln>
                  <a:noFill/>
                </a:ln>
                <a:solidFill>
                  <a:srgbClr val="4E5469"/>
                </a:solidFill>
                <a:effectLst/>
                <a:uLnTx/>
                <a:uFillTx/>
                <a:latin typeface="Verdana"/>
                <a:ea typeface="+mn-ea"/>
                <a:cs typeface="+mn-cs"/>
              </a:rPr>
              <a:t> NIPV</a:t>
            </a:r>
            <a:r>
              <a:rPr lang="nl-NL" sz="1200" dirty="0">
                <a:solidFill>
                  <a:srgbClr val="4E5469"/>
                </a:solidFill>
                <a:latin typeface="Verdana"/>
              </a:rPr>
              <a:t>, </a:t>
            </a:r>
            <a:r>
              <a:rPr lang="nl-NL" sz="1200">
                <a:solidFill>
                  <a:srgbClr val="4E5469"/>
                </a:solidFill>
                <a:latin typeface="Verdana"/>
              </a:rPr>
              <a:t>faciliteren </a:t>
            </a:r>
          </a:p>
          <a:p>
            <a:pPr marL="182563" marR="0" lvl="1" algn="l" defTabSz="914400" rtl="0" eaLnBrk="1" fontAlgn="auto" latinLnBrk="0" hangingPunct="1">
              <a:lnSpc>
                <a:spcPts val="1400"/>
              </a:lnSpc>
              <a:spcBef>
                <a:spcPts val="0"/>
              </a:spcBef>
              <a:spcAft>
                <a:spcPts val="0"/>
              </a:spcAft>
              <a:buClr>
                <a:srgbClr val="E84B2D"/>
              </a:buClr>
              <a:buSzTx/>
              <a:tabLst>
                <a:tab pos="268331" algn="l"/>
                <a:tab pos="268907" algn="l"/>
              </a:tabLst>
              <a:defRPr/>
            </a:pPr>
            <a:r>
              <a:rPr lang="nl-NL" sz="1200">
                <a:solidFill>
                  <a:srgbClr val="4E5469"/>
                </a:solidFill>
                <a:latin typeface="Verdana"/>
              </a:rPr>
              <a:t>     diverse </a:t>
            </a:r>
            <a:r>
              <a:rPr lang="nl-NL" sz="1200" dirty="0">
                <a:solidFill>
                  <a:srgbClr val="4E5469"/>
                </a:solidFill>
                <a:latin typeface="Verdana"/>
              </a:rPr>
              <a:t>werkgroepen</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lang="nl-NL" sz="1200" dirty="0">
                <a:solidFill>
                  <a:srgbClr val="4E5469"/>
                </a:solidFill>
                <a:latin typeface="Verdana"/>
              </a:rPr>
              <a:t>D</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eelnemen</a:t>
            </a:r>
            <a:r>
              <a:rPr kumimoji="0" lang="nl-NL" sz="1200" b="0" i="0" u="none" strike="noStrike" kern="1200" cap="none" spc="0" normalizeH="0" baseline="0" noProof="0" dirty="0">
                <a:ln>
                  <a:noFill/>
                </a:ln>
                <a:solidFill>
                  <a:srgbClr val="4E5469"/>
                </a:solidFill>
                <a:effectLst/>
                <a:uLnTx/>
                <a:uFillTx/>
                <a:latin typeface="Verdana"/>
                <a:ea typeface="+mn-ea"/>
                <a:cs typeface="+mn-cs"/>
              </a:rPr>
              <a:t> en voorzitterschap NEN-commissie ‘Ambulances en Uitrusting’</a:t>
            </a:r>
            <a:endParaRPr kumimoji="0" lang="nl-NL" sz="1179" b="0" i="1" u="none" strike="noStrike" kern="1200" cap="none" spc="-9" normalizeH="0" baseline="0" noProof="0" dirty="0">
              <a:ln>
                <a:noFill/>
              </a:ln>
              <a:solidFill>
                <a:prstClr val="black"/>
              </a:solidFill>
              <a:effectLst/>
              <a:uLnTx/>
              <a:uFillTx/>
              <a:latin typeface="Calibri Light"/>
              <a:ea typeface="+mn-ea"/>
              <a:cs typeface="Calibri Light"/>
            </a:endParaRPr>
          </a:p>
        </p:txBody>
      </p:sp>
      <p:sp>
        <p:nvSpPr>
          <p:cNvPr id="10" name="object 15">
            <a:extLst>
              <a:ext uri="{FF2B5EF4-FFF2-40B4-BE49-F238E27FC236}">
                <a16:creationId xmlns:a16="http://schemas.microsoft.com/office/drawing/2014/main" id="{300D4A40-2E29-4E4C-F37F-2FF2EBC58660}"/>
              </a:ext>
            </a:extLst>
          </p:cNvPr>
          <p:cNvSpPr txBox="1"/>
          <p:nvPr/>
        </p:nvSpPr>
        <p:spPr>
          <a:xfrm>
            <a:off x="8635706" y="1878893"/>
            <a:ext cx="3524364" cy="179536"/>
          </a:xfrm>
          <a:prstGeom prst="rect">
            <a:avLst/>
          </a:prstGeom>
        </p:spPr>
        <p:txBody>
          <a:bodyPr vert="horz" wrap="square" lIns="0" tIns="0" rIns="0" bIns="0" rtlCol="0">
            <a:spAutoFit/>
          </a:bodyPr>
          <a:lstStyle/>
          <a:p>
            <a:pPr marL="171450" marR="0" lvl="0" indent="-171450" algn="l" defTabSz="914400" rtl="0" eaLnBrk="1" fontAlgn="auto" latinLnBrk="0" hangingPunct="1">
              <a:lnSpc>
                <a:spcPts val="1410"/>
              </a:lnSpc>
              <a:spcBef>
                <a:spcPts val="0"/>
              </a:spcBef>
              <a:spcAft>
                <a:spcPts val="0"/>
              </a:spcAft>
              <a:buClrTx/>
              <a:buSzTx/>
              <a:buFont typeface="Wingdings" panose="05000000000000000000" pitchFamily="2" charset="2"/>
              <a:buChar char="Ø"/>
              <a:tabLst>
                <a:tab pos="3533795" algn="l"/>
              </a:tabLst>
              <a:defRPr/>
            </a:pPr>
            <a:r>
              <a:rPr lang="nl-NL" sz="1200" spc="-5" dirty="0">
                <a:solidFill>
                  <a:srgbClr val="4E5469"/>
                </a:solidFill>
                <a:latin typeface="Verdana"/>
                <a:cs typeface="Calibri Light"/>
              </a:rPr>
              <a:t>Participeren </a:t>
            </a:r>
            <a:r>
              <a:rPr kumimoji="0" lang="nl-NL" sz="1200" b="0" i="0" u="none" strike="noStrike" kern="1200" cap="none" spc="0" normalizeH="0" baseline="0" noProof="0" dirty="0">
                <a:ln>
                  <a:noFill/>
                </a:ln>
                <a:solidFill>
                  <a:srgbClr val="4E5469"/>
                </a:solidFill>
                <a:effectLst/>
                <a:uLnTx/>
                <a:uFillTx/>
                <a:latin typeface="Verdana"/>
                <a:ea typeface="+mn-ea"/>
                <a:cs typeface="+mn-cs"/>
              </a:rPr>
              <a:t>in werkgroepen</a:t>
            </a:r>
            <a:endParaRPr kumimoji="0" sz="1200" b="0" i="0" u="none" strike="noStrike" kern="1200" cap="none" spc="0" normalizeH="0" baseline="0" noProof="0" dirty="0">
              <a:ln>
                <a:noFill/>
              </a:ln>
              <a:solidFill>
                <a:srgbClr val="4E5469"/>
              </a:solidFill>
              <a:effectLst/>
              <a:uLnTx/>
              <a:uFillTx/>
              <a:latin typeface="Verdana"/>
              <a:ea typeface="+mn-ea"/>
              <a:cs typeface="+mn-cs"/>
            </a:endParaRPr>
          </a:p>
        </p:txBody>
      </p:sp>
    </p:spTree>
    <p:extLst>
      <p:ext uri="{BB962C8B-B14F-4D97-AF65-F5344CB8AC3E}">
        <p14:creationId xmlns:p14="http://schemas.microsoft.com/office/powerpoint/2010/main" val="62577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917B6685-D7C8-BF06-A47A-C933355948AE}"/>
              </a:ext>
            </a:extLst>
          </p:cNvPr>
          <p:cNvSpPr/>
          <p:nvPr/>
        </p:nvSpPr>
        <p:spPr>
          <a:xfrm>
            <a:off x="9175" y="0"/>
            <a:ext cx="1937073" cy="628192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p>
        </p:txBody>
      </p:sp>
      <p:sp>
        <p:nvSpPr>
          <p:cNvPr id="2" name="Titel 1"/>
          <p:cNvSpPr>
            <a:spLocks noGrp="1"/>
          </p:cNvSpPr>
          <p:nvPr>
            <p:ph type="title"/>
          </p:nvPr>
        </p:nvSpPr>
        <p:spPr>
          <a:xfrm>
            <a:off x="560712" y="1746505"/>
            <a:ext cx="2771071" cy="2670048"/>
          </a:xfrm>
          <a:prstGeom prst="ellipse">
            <a:avLst/>
          </a:prstGeom>
          <a:solidFill>
            <a:schemeClr val="accent3">
              <a:lumMod val="40000"/>
              <a:lumOff val="60000"/>
            </a:schemeClr>
          </a:solidFill>
          <a:ln w="174625" cmpd="thinThick">
            <a:solidFill>
              <a:srgbClr val="262626"/>
            </a:solidFill>
          </a:ln>
        </p:spPr>
        <p:txBody>
          <a:bodyPr vert="horz" lIns="91440" tIns="45720" rIns="91440" bIns="45720" rtlCol="0" anchor="ctr">
            <a:normAutofit/>
          </a:bodyPr>
          <a:lstStyle/>
          <a:p>
            <a:pPr algn="ctr"/>
            <a:r>
              <a:rPr lang="en-US" sz="1600" dirty="0">
                <a:solidFill>
                  <a:srgbClr val="FFFFFF"/>
                </a:solidFill>
                <a:latin typeface="Verdana" panose="020B0604030504040204" pitchFamily="34" charset="0"/>
                <a:ea typeface="Verdana" panose="020B0604030504040204" pitchFamily="34" charset="0"/>
              </a:rPr>
              <a:t>STURING</a:t>
            </a:r>
            <a:br>
              <a:rPr lang="en-US" sz="1600" dirty="0">
                <a:solidFill>
                  <a:srgbClr val="FFFFFF"/>
                </a:solidFill>
                <a:latin typeface="Verdana" panose="020B0604030504040204" pitchFamily="34" charset="0"/>
                <a:ea typeface="Verdana" panose="020B0604030504040204" pitchFamily="34" charset="0"/>
              </a:rPr>
            </a:br>
            <a:r>
              <a:rPr lang="en-US" sz="1600" dirty="0">
                <a:solidFill>
                  <a:srgbClr val="FFFFFF"/>
                </a:solidFill>
                <a:latin typeface="Verdana" panose="020B0604030504040204" pitchFamily="34" charset="0"/>
                <a:ea typeface="Verdana" panose="020B0604030504040204" pitchFamily="34" charset="0"/>
              </a:rPr>
              <a:t>&amp;</a:t>
            </a:r>
            <a:br>
              <a:rPr lang="en-US" sz="1600" dirty="0">
                <a:solidFill>
                  <a:srgbClr val="FFFFFF"/>
                </a:solidFill>
                <a:latin typeface="Verdana" panose="020B0604030504040204" pitchFamily="34" charset="0"/>
                <a:ea typeface="Verdana" panose="020B0604030504040204" pitchFamily="34" charset="0"/>
              </a:rPr>
            </a:br>
            <a:r>
              <a:rPr lang="en-US" sz="1600" dirty="0">
                <a:solidFill>
                  <a:srgbClr val="FFFFFF"/>
                </a:solidFill>
                <a:latin typeface="Verdana" panose="020B0604030504040204" pitchFamily="34" charset="0"/>
                <a:ea typeface="Verdana" panose="020B0604030504040204" pitchFamily="34" charset="0"/>
              </a:rPr>
              <a:t>FINANCIERING</a:t>
            </a:r>
            <a:endParaRPr lang="en-US" sz="1600" b="1" dirty="0">
              <a:solidFill>
                <a:srgbClr val="FFFFFF"/>
              </a:solidFill>
              <a:latin typeface="Verdana" panose="020B0604030504040204" pitchFamily="34" charset="0"/>
              <a:ea typeface="Verdana" panose="020B0604030504040204" pitchFamily="34" charset="0"/>
            </a:endParaRPr>
          </a:p>
        </p:txBody>
      </p:sp>
      <p:pic>
        <p:nvPicPr>
          <p:cNvPr id="8" name="Afbeelding 7">
            <a:extLst>
              <a:ext uri="{FF2B5EF4-FFF2-40B4-BE49-F238E27FC236}">
                <a16:creationId xmlns:a16="http://schemas.microsoft.com/office/drawing/2014/main" id="{E74EB213-E71D-C8F7-2756-129B12D381C2}"/>
              </a:ext>
            </a:extLst>
          </p:cNvPr>
          <p:cNvPicPr>
            <a:picLocks noChangeAspect="1"/>
          </p:cNvPicPr>
          <p:nvPr/>
        </p:nvPicPr>
        <p:blipFill>
          <a:blip r:embed="rId2"/>
          <a:stretch>
            <a:fillRect/>
          </a:stretch>
        </p:blipFill>
        <p:spPr>
          <a:xfrm>
            <a:off x="7072082" y="1915123"/>
            <a:ext cx="3027754" cy="3027754"/>
          </a:xfrm>
          <a:prstGeom prst="rect">
            <a:avLst/>
          </a:prstGeom>
        </p:spPr>
      </p:pic>
      <p:pic>
        <p:nvPicPr>
          <p:cNvPr id="9" name="Afbeelding 8">
            <a:extLst>
              <a:ext uri="{FF2B5EF4-FFF2-40B4-BE49-F238E27FC236}">
                <a16:creationId xmlns:a16="http://schemas.microsoft.com/office/drawing/2014/main" id="{2313AE86-DB27-36F7-81A8-F21AB9809502}"/>
              </a:ext>
            </a:extLst>
          </p:cNvPr>
          <p:cNvPicPr>
            <a:picLocks noChangeAspect="1"/>
          </p:cNvPicPr>
          <p:nvPr/>
        </p:nvPicPr>
        <p:blipFill>
          <a:blip r:embed="rId3"/>
          <a:stretch>
            <a:fillRect/>
          </a:stretch>
        </p:blipFill>
        <p:spPr>
          <a:xfrm>
            <a:off x="4266733" y="2596855"/>
            <a:ext cx="1937072" cy="1937072"/>
          </a:xfrm>
          <a:prstGeom prst="rect">
            <a:avLst/>
          </a:prstGeom>
        </p:spPr>
      </p:pic>
      <p:pic>
        <p:nvPicPr>
          <p:cNvPr id="10" name="Afbeelding 9">
            <a:extLst>
              <a:ext uri="{FF2B5EF4-FFF2-40B4-BE49-F238E27FC236}">
                <a16:creationId xmlns:a16="http://schemas.microsoft.com/office/drawing/2014/main" id="{2F6EFFA4-659F-C3A0-0D48-87EE98A6C85A}"/>
              </a:ext>
            </a:extLst>
          </p:cNvPr>
          <p:cNvPicPr>
            <a:picLocks noChangeAspect="1"/>
          </p:cNvPicPr>
          <p:nvPr/>
        </p:nvPicPr>
        <p:blipFill>
          <a:blip r:embed="rId4"/>
          <a:stretch>
            <a:fillRect/>
          </a:stretch>
        </p:blipFill>
        <p:spPr>
          <a:xfrm>
            <a:off x="4307018" y="593639"/>
            <a:ext cx="1788982" cy="1788982"/>
          </a:xfrm>
          <a:prstGeom prst="rect">
            <a:avLst/>
          </a:prstGeom>
        </p:spPr>
      </p:pic>
      <p:pic>
        <p:nvPicPr>
          <p:cNvPr id="11" name="Afbeelding 10">
            <a:extLst>
              <a:ext uri="{FF2B5EF4-FFF2-40B4-BE49-F238E27FC236}">
                <a16:creationId xmlns:a16="http://schemas.microsoft.com/office/drawing/2014/main" id="{FDC936D0-E68C-F924-7560-7764975DC750}"/>
              </a:ext>
            </a:extLst>
          </p:cNvPr>
          <p:cNvPicPr>
            <a:picLocks noChangeAspect="1"/>
          </p:cNvPicPr>
          <p:nvPr/>
        </p:nvPicPr>
        <p:blipFill>
          <a:blip r:embed="rId5"/>
          <a:stretch>
            <a:fillRect/>
          </a:stretch>
        </p:blipFill>
        <p:spPr>
          <a:xfrm>
            <a:off x="5442322" y="4823119"/>
            <a:ext cx="941832" cy="941832"/>
          </a:xfrm>
          <a:prstGeom prst="rect">
            <a:avLst/>
          </a:prstGeom>
        </p:spPr>
      </p:pic>
      <p:pic>
        <p:nvPicPr>
          <p:cNvPr id="12" name="Afbeelding 11">
            <a:extLst>
              <a:ext uri="{FF2B5EF4-FFF2-40B4-BE49-F238E27FC236}">
                <a16:creationId xmlns:a16="http://schemas.microsoft.com/office/drawing/2014/main" id="{B191A646-69DF-1BC2-C75C-FA715FB0358E}"/>
              </a:ext>
            </a:extLst>
          </p:cNvPr>
          <p:cNvPicPr>
            <a:picLocks noChangeAspect="1"/>
          </p:cNvPicPr>
          <p:nvPr/>
        </p:nvPicPr>
        <p:blipFill>
          <a:blip r:embed="rId6"/>
          <a:stretch>
            <a:fillRect/>
          </a:stretch>
        </p:blipFill>
        <p:spPr>
          <a:xfrm>
            <a:off x="4259676" y="4823119"/>
            <a:ext cx="941833" cy="941833"/>
          </a:xfrm>
          <a:prstGeom prst="rect">
            <a:avLst/>
          </a:prstGeom>
        </p:spPr>
      </p:pic>
    </p:spTree>
    <p:extLst>
      <p:ext uri="{BB962C8B-B14F-4D97-AF65-F5344CB8AC3E}">
        <p14:creationId xmlns:p14="http://schemas.microsoft.com/office/powerpoint/2010/main" val="295489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640E7-539E-F8CC-323F-35B502712199}"/>
            </a:ext>
          </a:extLst>
        </p:cNvPr>
        <p:cNvGrpSpPr/>
        <p:nvPr/>
      </p:nvGrpSpPr>
      <p:grpSpPr>
        <a:xfrm>
          <a:off x="0" y="0"/>
          <a:ext cx="0" cy="0"/>
          <a:chOff x="0" y="0"/>
          <a:chExt cx="0" cy="0"/>
        </a:xfrm>
      </p:grpSpPr>
      <p:sp>
        <p:nvSpPr>
          <p:cNvPr id="13" name="Tekstvak 12">
            <a:extLst>
              <a:ext uri="{FF2B5EF4-FFF2-40B4-BE49-F238E27FC236}">
                <a16:creationId xmlns:a16="http://schemas.microsoft.com/office/drawing/2014/main" id="{42DEA6B0-CFFA-4F33-2B61-917170E3EE91}"/>
              </a:ext>
            </a:extLst>
          </p:cNvPr>
          <p:cNvSpPr txBox="1"/>
          <p:nvPr/>
        </p:nvSpPr>
        <p:spPr>
          <a:xfrm>
            <a:off x="8517717" y="18065"/>
            <a:ext cx="3680209" cy="6266780"/>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p:txBody>
      </p:sp>
      <p:sp>
        <p:nvSpPr>
          <p:cNvPr id="2" name="Tijdelijke aanduiding voor tekst 1">
            <a:extLst>
              <a:ext uri="{FF2B5EF4-FFF2-40B4-BE49-F238E27FC236}">
                <a16:creationId xmlns:a16="http://schemas.microsoft.com/office/drawing/2014/main" id="{E89F6822-73CA-D8CA-D3D6-3CFBFE6A055F}"/>
              </a:ext>
            </a:extLst>
          </p:cNvPr>
          <p:cNvSpPr>
            <a:spLocks noGrp="1"/>
          </p:cNvSpPr>
          <p:nvPr>
            <p:ph type="body" idx="1"/>
          </p:nvPr>
        </p:nvSpPr>
        <p:spPr>
          <a:xfrm>
            <a:off x="485066" y="812156"/>
            <a:ext cx="5437170" cy="387798"/>
          </a:xfrm>
        </p:spPr>
        <p:txBody>
          <a:bodyPr/>
          <a:lstStyle/>
          <a:p>
            <a:pPr>
              <a:lnSpc>
                <a:spcPct val="90000"/>
              </a:lnSpc>
              <a:spcBef>
                <a:spcPct val="0"/>
              </a:spcBef>
            </a:pPr>
            <a:r>
              <a:rPr lang="nl-NL" sz="2800" dirty="0">
                <a:solidFill>
                  <a:schemeClr val="accent3"/>
                </a:solidFill>
                <a:latin typeface="+mj-lt"/>
                <a:ea typeface="+mj-ea"/>
                <a:cs typeface="+mj-cs"/>
              </a:rPr>
              <a:t>Sturing </a:t>
            </a:r>
            <a:r>
              <a:rPr lang="nl-NL" sz="2800">
                <a:solidFill>
                  <a:schemeClr val="accent3"/>
                </a:solidFill>
                <a:latin typeface="+mj-lt"/>
                <a:ea typeface="+mj-ea"/>
                <a:cs typeface="+mj-cs"/>
              </a:rPr>
              <a:t>&amp; Financiering </a:t>
            </a:r>
            <a:r>
              <a:rPr lang="nl-NL" sz="1400">
                <a:solidFill>
                  <a:schemeClr val="accent3"/>
                </a:solidFill>
                <a:latin typeface="+mj-lt"/>
                <a:ea typeface="+mj-ea"/>
                <a:cs typeface="+mj-cs"/>
              </a:rPr>
              <a:t>(1 v. 2)</a:t>
            </a:r>
            <a:endParaRPr lang="nl-NL" sz="1400" dirty="0">
              <a:solidFill>
                <a:schemeClr val="accent3"/>
              </a:solidFill>
              <a:latin typeface="+mj-lt"/>
              <a:ea typeface="+mj-ea"/>
              <a:cs typeface="+mj-cs"/>
            </a:endParaRPr>
          </a:p>
        </p:txBody>
      </p:sp>
      <p:sp>
        <p:nvSpPr>
          <p:cNvPr id="3" name="Tijdelijke aanduiding voor tekst 2">
            <a:extLst>
              <a:ext uri="{FF2B5EF4-FFF2-40B4-BE49-F238E27FC236}">
                <a16:creationId xmlns:a16="http://schemas.microsoft.com/office/drawing/2014/main" id="{4815EAB1-120A-606D-1878-12064134C5D8}"/>
              </a:ext>
            </a:extLst>
          </p:cNvPr>
          <p:cNvSpPr>
            <a:spLocks noGrp="1"/>
          </p:cNvSpPr>
          <p:nvPr>
            <p:ph type="body" sz="quarter" idx="14"/>
          </p:nvPr>
        </p:nvSpPr>
        <p:spPr>
          <a:xfrm>
            <a:off x="324740" y="1453644"/>
            <a:ext cx="7130640" cy="5017760"/>
          </a:xfrm>
        </p:spPr>
        <p:txBody>
          <a:bodyPr/>
          <a:lstStyle/>
          <a:p>
            <a:pPr>
              <a:lnSpc>
                <a:spcPts val="1400"/>
              </a:lnSpc>
            </a:pPr>
            <a:r>
              <a:rPr lang="nl-NL" sz="1700" b="1" dirty="0">
                <a:solidFill>
                  <a:schemeClr val="accent2"/>
                </a:solidFill>
              </a:rPr>
              <a:t>  </a:t>
            </a:r>
            <a:endParaRPr lang="nl-NL" sz="1200" b="1" dirty="0">
              <a:solidFill>
                <a:schemeClr val="accent2"/>
              </a:solidFill>
            </a:endParaRPr>
          </a:p>
          <a:p>
            <a:pPr>
              <a:lnSpc>
                <a:spcPts val="1400"/>
              </a:lnSpc>
            </a:pPr>
            <a:r>
              <a:rPr lang="nl-NL" sz="1200" b="1">
                <a:solidFill>
                  <a:schemeClr val="accent2"/>
                </a:solidFill>
              </a:rPr>
              <a:t>   </a:t>
            </a:r>
            <a:r>
              <a:rPr lang="nl-NL" sz="1400" b="1">
                <a:solidFill>
                  <a:schemeClr val="accent2"/>
                </a:solidFill>
              </a:rPr>
              <a:t>Beleidsagenda </a:t>
            </a:r>
            <a:r>
              <a:rPr lang="nl-NL" sz="1400" b="1" dirty="0">
                <a:solidFill>
                  <a:schemeClr val="accent2"/>
                </a:solidFill>
              </a:rPr>
              <a:t>AZN </a:t>
            </a:r>
            <a:r>
              <a:rPr lang="nl-NL" sz="1400" b="1">
                <a:solidFill>
                  <a:schemeClr val="accent2"/>
                </a:solidFill>
              </a:rPr>
              <a:t>2025 – 2030</a:t>
            </a:r>
          </a:p>
          <a:p>
            <a:pPr>
              <a:lnSpc>
                <a:spcPts val="1400"/>
              </a:lnSpc>
            </a:pPr>
            <a:endParaRPr lang="nl-NL" sz="1400" b="1" dirty="0">
              <a:solidFill>
                <a:schemeClr val="accent2"/>
              </a:solidFill>
            </a:endParaRPr>
          </a:p>
          <a:p>
            <a:pPr>
              <a:lnSpc>
                <a:spcPts val="1400"/>
              </a:lnSpc>
            </a:pPr>
            <a:r>
              <a:rPr lang="nl-NL" sz="1200">
                <a:solidFill>
                  <a:schemeClr val="accent2"/>
                </a:solidFill>
              </a:rPr>
              <a:t>  </a:t>
            </a:r>
            <a:r>
              <a:rPr lang="nl-NL" sz="1200" dirty="0">
                <a:solidFill>
                  <a:schemeClr val="accent2"/>
                </a:solidFill>
              </a:rPr>
              <a:t> </a:t>
            </a:r>
            <a:r>
              <a:rPr lang="nl-NL" sz="1200">
                <a:solidFill>
                  <a:schemeClr val="accent2"/>
                </a:solidFill>
              </a:rPr>
              <a:t>Procesoptimalisatie </a:t>
            </a:r>
            <a:r>
              <a:rPr lang="nl-NL" sz="1200" dirty="0">
                <a:solidFill>
                  <a:schemeClr val="accent2"/>
                </a:solidFill>
              </a:rPr>
              <a:t>- Implementeren van zorgcoördinatie </a:t>
            </a:r>
            <a:endParaRPr lang="nl-NL" sz="1200" dirty="0">
              <a:solidFill>
                <a:srgbClr val="00B0F0"/>
              </a:solidFill>
            </a:endParaRPr>
          </a:p>
          <a:p>
            <a:pPr marL="468313" lvl="1" indent="-285750">
              <a:lnSpc>
                <a:spcPts val="1400"/>
              </a:lnSpc>
              <a:tabLst>
                <a:tab pos="268331" algn="l"/>
                <a:tab pos="268907" algn="l"/>
              </a:tabLst>
            </a:pPr>
            <a:r>
              <a:rPr lang="nl-NL" sz="1200" dirty="0"/>
              <a:t>Voortzetten en doorontwikkeling Bestuurdersplatform</a:t>
            </a:r>
          </a:p>
          <a:p>
            <a:pPr marL="468313" lvl="1" indent="-285750">
              <a:lnSpc>
                <a:spcPts val="1400"/>
              </a:lnSpc>
              <a:tabLst>
                <a:tab pos="268331" algn="l"/>
                <a:tab pos="268907" algn="l"/>
              </a:tabLst>
            </a:pPr>
            <a:r>
              <a:rPr lang="nl-NL" sz="1200" dirty="0"/>
              <a:t>Afstemmen en informeren van landelijke netwerkpartners</a:t>
            </a:r>
          </a:p>
          <a:p>
            <a:pPr marL="468313" lvl="1" indent="-285750">
              <a:lnSpc>
                <a:spcPts val="1400"/>
              </a:lnSpc>
              <a:tabLst>
                <a:tab pos="268331" algn="l"/>
                <a:tab pos="268907" algn="l"/>
              </a:tabLst>
            </a:pPr>
            <a:r>
              <a:rPr lang="nl-NL" sz="1200" dirty="0"/>
              <a:t>Uitwerken </a:t>
            </a:r>
            <a:r>
              <a:rPr lang="nl-NL" sz="1200" dirty="0" err="1"/>
              <a:t>governance</a:t>
            </a:r>
            <a:r>
              <a:rPr lang="nl-NL" sz="1200" dirty="0"/>
              <a:t>- en financieringsvraagstukken</a:t>
            </a:r>
          </a:p>
          <a:p>
            <a:pPr>
              <a:lnSpc>
                <a:spcPts val="1400"/>
              </a:lnSpc>
            </a:pPr>
            <a:endParaRPr lang="nl-NL" sz="1200" dirty="0">
              <a:solidFill>
                <a:schemeClr val="tx1"/>
              </a:solidFill>
            </a:endParaRPr>
          </a:p>
          <a:p>
            <a:pPr>
              <a:lnSpc>
                <a:spcPts val="1400"/>
              </a:lnSpc>
            </a:pPr>
            <a:r>
              <a:rPr lang="nl-NL" sz="1200" dirty="0">
                <a:solidFill>
                  <a:schemeClr val="accent2"/>
                </a:solidFill>
              </a:rPr>
              <a:t>   Procesoptimalisatie - Uitrol project dataoptimalisatie</a:t>
            </a:r>
            <a:endParaRPr lang="nl-NL" sz="1200" dirty="0">
              <a:solidFill>
                <a:srgbClr val="00B0F0"/>
              </a:solidFill>
            </a:endParaRPr>
          </a:p>
          <a:p>
            <a:pPr marL="468313" lvl="1" indent="-285750">
              <a:lnSpc>
                <a:spcPts val="1400"/>
              </a:lnSpc>
              <a:tabLst>
                <a:tab pos="268331" algn="l"/>
                <a:tab pos="268907" algn="l"/>
              </a:tabLst>
            </a:pPr>
            <a:r>
              <a:rPr lang="nl-NL" sz="1200" dirty="0"/>
              <a:t>Updaten en integreren van UBK &amp; BSA in een minimale dataset</a:t>
            </a:r>
          </a:p>
          <a:p>
            <a:pPr marL="468313" lvl="1" indent="-285750">
              <a:lnSpc>
                <a:spcPts val="1400"/>
              </a:lnSpc>
              <a:tabLst>
                <a:tab pos="268331" algn="l"/>
                <a:tab pos="268907" algn="l"/>
              </a:tabLst>
            </a:pPr>
            <a:r>
              <a:rPr lang="nl-NL" sz="1200" dirty="0"/>
              <a:t>Harmoniseren sectorale uitvragen</a:t>
            </a:r>
          </a:p>
          <a:p>
            <a:pPr marL="468313" lvl="1" indent="-285750">
              <a:lnSpc>
                <a:spcPts val="1400"/>
              </a:lnSpc>
              <a:tabLst>
                <a:tab pos="268331" algn="l"/>
                <a:tab pos="268907" algn="l"/>
              </a:tabLst>
            </a:pPr>
            <a:r>
              <a:rPr lang="nl-NL" sz="1200" dirty="0"/>
              <a:t>Starten onderzoek toekomstbestendig datalandschap</a:t>
            </a:r>
          </a:p>
          <a:p>
            <a:pPr>
              <a:lnSpc>
                <a:spcPts val="1400"/>
              </a:lnSpc>
            </a:pPr>
            <a:endParaRPr lang="nl-NL" sz="1200" dirty="0">
              <a:solidFill>
                <a:schemeClr val="tx1"/>
              </a:solidFill>
            </a:endParaRPr>
          </a:p>
          <a:p>
            <a:pPr>
              <a:lnSpc>
                <a:spcPts val="1400"/>
              </a:lnSpc>
            </a:pPr>
            <a:r>
              <a:rPr lang="nl-NL" sz="1200" b="1" dirty="0">
                <a:solidFill>
                  <a:schemeClr val="accent2"/>
                </a:solidFill>
              </a:rPr>
              <a:t>   </a:t>
            </a:r>
            <a:r>
              <a:rPr lang="nl-NL" sz="1200" dirty="0">
                <a:solidFill>
                  <a:schemeClr val="accent2"/>
                </a:solidFill>
              </a:rPr>
              <a:t>Weerbare zorg - Uitrol en verbreding LPZ</a:t>
            </a:r>
            <a:endParaRPr lang="nl-NL" sz="1200" dirty="0">
              <a:solidFill>
                <a:srgbClr val="00B0F0"/>
              </a:solidFill>
            </a:endParaRPr>
          </a:p>
          <a:p>
            <a:pPr marL="468313" lvl="1" indent="-285750">
              <a:lnSpc>
                <a:spcPts val="1400"/>
              </a:lnSpc>
              <a:tabLst>
                <a:tab pos="268331" algn="l"/>
                <a:tab pos="268907" algn="l"/>
              </a:tabLst>
            </a:pPr>
            <a:r>
              <a:rPr lang="nl-NL" sz="1200" dirty="0"/>
              <a:t>Opstellen van een RAV-module capaciteitsinzicht </a:t>
            </a:r>
          </a:p>
          <a:p>
            <a:pPr marL="468313" lvl="1" indent="-285750">
              <a:lnSpc>
                <a:spcPts val="1400"/>
              </a:lnSpc>
              <a:tabLst>
                <a:tab pos="268331" algn="l"/>
                <a:tab pos="268907" algn="l"/>
              </a:tabLst>
            </a:pPr>
            <a:r>
              <a:rPr lang="nl-NL" sz="1200" dirty="0"/>
              <a:t>Verbreden van de stichting LPZ</a:t>
            </a:r>
          </a:p>
          <a:p>
            <a:pPr marL="171450" indent="-171450">
              <a:lnSpc>
                <a:spcPts val="1400"/>
              </a:lnSpc>
              <a:buFont typeface="Arial" panose="020B0604020202020204" pitchFamily="34" charset="0"/>
              <a:buChar char="•"/>
            </a:pPr>
            <a:endParaRPr lang="nl-NL" sz="1200" b="1" dirty="0">
              <a:solidFill>
                <a:schemeClr val="accent2"/>
              </a:solidFill>
            </a:endParaRPr>
          </a:p>
          <a:p>
            <a:pPr>
              <a:lnSpc>
                <a:spcPts val="1400"/>
              </a:lnSpc>
            </a:pPr>
            <a:r>
              <a:rPr lang="nl-NL" sz="1200" b="1" dirty="0">
                <a:solidFill>
                  <a:schemeClr val="accent2"/>
                </a:solidFill>
              </a:rPr>
              <a:t>   </a:t>
            </a:r>
            <a:r>
              <a:rPr lang="nl-NL" sz="1200" dirty="0" err="1">
                <a:solidFill>
                  <a:schemeClr val="accent2"/>
                </a:solidFill>
              </a:rPr>
              <a:t>Governance</a:t>
            </a:r>
            <a:r>
              <a:rPr lang="nl-NL" sz="1200" dirty="0">
                <a:solidFill>
                  <a:schemeClr val="accent2"/>
                </a:solidFill>
              </a:rPr>
              <a:t> – Optimaliseren </a:t>
            </a:r>
            <a:r>
              <a:rPr lang="nl-NL" sz="1200" dirty="0" err="1">
                <a:solidFill>
                  <a:schemeClr val="accent2"/>
                </a:solidFill>
              </a:rPr>
              <a:t>governance</a:t>
            </a:r>
            <a:r>
              <a:rPr lang="nl-NL" sz="1200" dirty="0">
                <a:solidFill>
                  <a:schemeClr val="accent2"/>
                </a:solidFill>
              </a:rPr>
              <a:t> structuur</a:t>
            </a:r>
          </a:p>
          <a:p>
            <a:pPr marL="468313" lvl="1" indent="-285750">
              <a:lnSpc>
                <a:spcPts val="1400"/>
              </a:lnSpc>
              <a:tabLst>
                <a:tab pos="268331" algn="l"/>
                <a:tab pos="268907" algn="l"/>
              </a:tabLst>
            </a:pPr>
            <a:r>
              <a:rPr lang="nl-NL" sz="1200" dirty="0"/>
              <a:t>Verkennen van mogelijke </a:t>
            </a:r>
            <a:r>
              <a:rPr lang="nl-NL" sz="1200" dirty="0" err="1"/>
              <a:t>governance</a:t>
            </a:r>
            <a:r>
              <a:rPr lang="nl-NL" sz="1200" dirty="0"/>
              <a:t> structuren in de zorg</a:t>
            </a:r>
          </a:p>
          <a:p>
            <a:pPr>
              <a:lnSpc>
                <a:spcPts val="1400"/>
              </a:lnSpc>
            </a:pPr>
            <a:endParaRPr lang="nl-NL" sz="1200" b="1" dirty="0">
              <a:solidFill>
                <a:schemeClr val="accent2"/>
              </a:solidFill>
            </a:endParaRPr>
          </a:p>
          <a:p>
            <a:pPr marL="171450" indent="-171450">
              <a:lnSpc>
                <a:spcPts val="1400"/>
              </a:lnSpc>
              <a:buFont typeface="Arial" panose="020B0604020202020204" pitchFamily="34" charset="0"/>
              <a:buChar char="•"/>
            </a:pPr>
            <a:endParaRPr lang="nl-NL" sz="1200" dirty="0">
              <a:solidFill>
                <a:schemeClr val="tx1"/>
              </a:solidFill>
            </a:endParaRPr>
          </a:p>
          <a:p>
            <a:pPr marL="171450" indent="-171450">
              <a:lnSpc>
                <a:spcPts val="1400"/>
              </a:lnSpc>
              <a:buFont typeface="Arial" panose="020B0604020202020204" pitchFamily="34" charset="0"/>
              <a:buChar char="•"/>
            </a:pPr>
            <a:endParaRPr lang="nl-NL" sz="1200" dirty="0">
              <a:solidFill>
                <a:schemeClr val="tx1"/>
              </a:solidFill>
            </a:endParaRPr>
          </a:p>
          <a:p>
            <a:pPr marR="274665">
              <a:lnSpc>
                <a:spcPts val="1400"/>
              </a:lnSpc>
              <a:tabLst>
                <a:tab pos="268907" algn="l"/>
              </a:tabLst>
            </a:pPr>
            <a:endParaRPr lang="nl-NL" sz="1200" dirty="0"/>
          </a:p>
          <a:p>
            <a:pPr marR="274665">
              <a:lnSpc>
                <a:spcPts val="1400"/>
              </a:lnSpc>
              <a:tabLst>
                <a:tab pos="268907" algn="l"/>
              </a:tabLst>
            </a:pPr>
            <a:endParaRPr lang="nl-NL" sz="1200" dirty="0">
              <a:solidFill>
                <a:srgbClr val="0070C0"/>
              </a:solidFill>
            </a:endParaRPr>
          </a:p>
          <a:p>
            <a:pPr marR="274665">
              <a:lnSpc>
                <a:spcPts val="1400"/>
              </a:lnSpc>
              <a:tabLst>
                <a:tab pos="268907" algn="l"/>
              </a:tabLst>
            </a:pPr>
            <a:endParaRPr lang="nl-NL" sz="1200" dirty="0">
              <a:solidFill>
                <a:srgbClr val="0070C0"/>
              </a:solidFill>
            </a:endParaRPr>
          </a:p>
          <a:p>
            <a:pPr marL="99616" defTabSz="829178">
              <a:lnSpc>
                <a:spcPts val="1410"/>
              </a:lnSpc>
              <a:tabLst>
                <a:tab pos="268331" algn="l"/>
                <a:tab pos="268907" algn="l"/>
              </a:tabLst>
            </a:pPr>
            <a:endParaRPr lang="nl-NL" sz="1700" b="1" dirty="0">
              <a:solidFill>
                <a:schemeClr val="accent2"/>
              </a:solidFill>
            </a:endParaRPr>
          </a:p>
        </p:txBody>
      </p:sp>
      <p:sp>
        <p:nvSpPr>
          <p:cNvPr id="6" name="Tijdelijke aanduiding voor dianummer 5">
            <a:extLst>
              <a:ext uri="{FF2B5EF4-FFF2-40B4-BE49-F238E27FC236}">
                <a16:creationId xmlns:a16="http://schemas.microsoft.com/office/drawing/2014/main" id="{1A15DA3F-2386-0C9B-3033-ACDB2F918FCC}"/>
              </a:ext>
            </a:extLst>
          </p:cNvPr>
          <p:cNvSpPr>
            <a:spLocks noGrp="1"/>
          </p:cNvSpPr>
          <p:nvPr>
            <p:ph type="sldNum" sz="quarter" idx="12"/>
          </p:nvPr>
        </p:nvSpPr>
        <p:spPr>
          <a:xfrm>
            <a:off x="11863404" y="6471404"/>
            <a:ext cx="218008" cy="184666"/>
          </a:xfrm>
        </p:spPr>
        <p:txBody>
          <a:bodyPr/>
          <a:lstStyle/>
          <a:p>
            <a:fld id="{6BA6D6F0-89F3-42B5-B3E4-7198CCF9CD05}" type="slidenum">
              <a:rPr lang="nl-NL" smtClean="0"/>
              <a:t>13</a:t>
            </a:fld>
            <a:endParaRPr lang="nl-NL" dirty="0"/>
          </a:p>
        </p:txBody>
      </p:sp>
      <p:sp>
        <p:nvSpPr>
          <p:cNvPr id="12" name="Diagonale streep 11">
            <a:extLst>
              <a:ext uri="{FF2B5EF4-FFF2-40B4-BE49-F238E27FC236}">
                <a16:creationId xmlns:a16="http://schemas.microsoft.com/office/drawing/2014/main" id="{DF9D8B2E-6F0C-AAD5-AEBA-77CE1221E32C}"/>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solidFill>
                <a:schemeClr val="tx1"/>
              </a:solidFill>
            </a:endParaRPr>
          </a:p>
        </p:txBody>
      </p:sp>
      <p:pic>
        <p:nvPicPr>
          <p:cNvPr id="17" name="Afbeelding 16">
            <a:extLst>
              <a:ext uri="{FF2B5EF4-FFF2-40B4-BE49-F238E27FC236}">
                <a16:creationId xmlns:a16="http://schemas.microsoft.com/office/drawing/2014/main" id="{9ACC0244-E5CB-47D3-D96E-BEB2DBD88A5C}"/>
              </a:ext>
            </a:extLst>
          </p:cNvPr>
          <p:cNvPicPr>
            <a:picLocks noChangeAspect="1"/>
          </p:cNvPicPr>
          <p:nvPr/>
        </p:nvPicPr>
        <p:blipFill>
          <a:blip r:embed="rId2"/>
          <a:stretch>
            <a:fillRect/>
          </a:stretch>
        </p:blipFill>
        <p:spPr>
          <a:xfrm>
            <a:off x="6096000" y="-90123"/>
            <a:ext cx="1800000" cy="1804557"/>
          </a:xfrm>
          <a:prstGeom prst="rect">
            <a:avLst/>
          </a:prstGeom>
        </p:spPr>
      </p:pic>
      <p:sp>
        <p:nvSpPr>
          <p:cNvPr id="18" name="Tekstvak 17">
            <a:extLst>
              <a:ext uri="{FF2B5EF4-FFF2-40B4-BE49-F238E27FC236}">
                <a16:creationId xmlns:a16="http://schemas.microsoft.com/office/drawing/2014/main" id="{9D7D7716-8A32-B5CF-1DDC-0FE1DB694C69}"/>
              </a:ext>
            </a:extLst>
          </p:cNvPr>
          <p:cNvSpPr txBox="1"/>
          <p:nvPr/>
        </p:nvSpPr>
        <p:spPr>
          <a:xfrm>
            <a:off x="8517717" y="1116185"/>
            <a:ext cx="3773492" cy="5144998"/>
          </a:xfrm>
          <a:prstGeom prst="rect">
            <a:avLst/>
          </a:prstGeom>
          <a:noFill/>
        </p:spPr>
        <p:txBody>
          <a:bodyPr wrap="square">
            <a:spAutoFit/>
          </a:bodyPr>
          <a:lstStyle/>
          <a:p>
            <a:pPr marL="99617" defTabSz="829178">
              <a:lnSpc>
                <a:spcPts val="1600"/>
              </a:lnSpc>
            </a:pPr>
            <a:r>
              <a:rPr lang="nl-NL" sz="1700" b="1" dirty="0">
                <a:solidFill>
                  <a:schemeClr val="accent2"/>
                </a:solidFill>
              </a:rPr>
              <a:t>Wat doet de RAV?</a:t>
            </a:r>
          </a:p>
          <a:p>
            <a:pPr marL="99617" defTabSz="829178">
              <a:lnSpc>
                <a:spcPts val="1400"/>
              </a:lnSpc>
            </a:pPr>
            <a:endParaRPr lang="nl-NL" sz="1700" b="1" dirty="0">
              <a:solidFill>
                <a:schemeClr val="accent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r>
              <a:rPr lang="nl-NL" sz="1200" dirty="0">
                <a:solidFill>
                  <a:schemeClr val="tx2"/>
                </a:solidFill>
              </a:rPr>
              <a:t>Implementeren van zorgcoördinatie op regionaal niveau</a:t>
            </a: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r>
              <a:rPr lang="nl-NL" sz="1200" dirty="0">
                <a:solidFill>
                  <a:schemeClr val="tx2"/>
                </a:solidFill>
              </a:rPr>
              <a:t>Participeren in project dataoptimalisatie</a:t>
            </a: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r>
              <a:rPr lang="nl-NL" sz="1200" dirty="0">
                <a:solidFill>
                  <a:schemeClr val="tx2"/>
                </a:solidFill>
              </a:rPr>
              <a:t>Participeren in ontwikkeling RAV-module LPZ</a:t>
            </a:r>
          </a:p>
          <a:p>
            <a:pPr marR="274665">
              <a:lnSpc>
                <a:spcPts val="1400"/>
              </a:lnSpc>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R="274665">
              <a:lnSpc>
                <a:spcPts val="1400"/>
              </a:lnSpc>
              <a:tabLst>
                <a:tab pos="268331" algn="l"/>
                <a:tab pos="268907" algn="l"/>
              </a:tabLst>
              <a:defRPr/>
            </a:pPr>
            <a:endParaRPr lang="nl-NL" sz="1200" dirty="0">
              <a:solidFill>
                <a:schemeClr val="tx2"/>
              </a:solidFill>
            </a:endParaRPr>
          </a:p>
          <a:p>
            <a:pPr marR="274665">
              <a:lnSpc>
                <a:spcPts val="1400"/>
              </a:lnSpc>
              <a:tabLst>
                <a:tab pos="268331" algn="l"/>
                <a:tab pos="268907" algn="l"/>
              </a:tabLst>
              <a:defRPr/>
            </a:pPr>
            <a:endParaRPr lang="nl-NL" sz="1200" dirty="0">
              <a:solidFill>
                <a:schemeClr val="tx2"/>
              </a:solidFill>
            </a:endParaRPr>
          </a:p>
        </p:txBody>
      </p:sp>
    </p:spTree>
    <p:extLst>
      <p:ext uri="{BB962C8B-B14F-4D97-AF65-F5344CB8AC3E}">
        <p14:creationId xmlns:p14="http://schemas.microsoft.com/office/powerpoint/2010/main" val="349227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83BD2-D5A9-3420-DFFA-BC5F22F519A0}"/>
            </a:ext>
          </a:extLst>
        </p:cNvPr>
        <p:cNvGrpSpPr/>
        <p:nvPr/>
      </p:nvGrpSpPr>
      <p:grpSpPr>
        <a:xfrm>
          <a:off x="0" y="0"/>
          <a:ext cx="0" cy="0"/>
          <a:chOff x="0" y="0"/>
          <a:chExt cx="0" cy="0"/>
        </a:xfrm>
      </p:grpSpPr>
      <p:sp>
        <p:nvSpPr>
          <p:cNvPr id="13" name="Tekstvak 12">
            <a:extLst>
              <a:ext uri="{FF2B5EF4-FFF2-40B4-BE49-F238E27FC236}">
                <a16:creationId xmlns:a16="http://schemas.microsoft.com/office/drawing/2014/main" id="{6E3B4642-1116-CF0A-625A-7DA3D5692FFA}"/>
              </a:ext>
            </a:extLst>
          </p:cNvPr>
          <p:cNvSpPr txBox="1"/>
          <p:nvPr/>
        </p:nvSpPr>
        <p:spPr>
          <a:xfrm>
            <a:off x="8517717" y="-145725"/>
            <a:ext cx="3680209" cy="6446316"/>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r>
              <a:rPr lang="nl-NL" sz="1050" dirty="0"/>
              <a:t>Participeren in werkgroep Sectorkompas</a:t>
            </a:r>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p:txBody>
      </p:sp>
      <p:sp>
        <p:nvSpPr>
          <p:cNvPr id="2" name="Tijdelijke aanduiding voor tekst 1">
            <a:extLst>
              <a:ext uri="{FF2B5EF4-FFF2-40B4-BE49-F238E27FC236}">
                <a16:creationId xmlns:a16="http://schemas.microsoft.com/office/drawing/2014/main" id="{69155C32-5461-E38D-23E4-29B95151FA8D}"/>
              </a:ext>
            </a:extLst>
          </p:cNvPr>
          <p:cNvSpPr>
            <a:spLocks noGrp="1"/>
          </p:cNvSpPr>
          <p:nvPr>
            <p:ph type="body" idx="1"/>
          </p:nvPr>
        </p:nvSpPr>
        <p:spPr>
          <a:xfrm>
            <a:off x="485066" y="812156"/>
            <a:ext cx="5517651" cy="387798"/>
          </a:xfrm>
        </p:spPr>
        <p:txBody>
          <a:bodyPr/>
          <a:lstStyle/>
          <a:p>
            <a:pPr>
              <a:lnSpc>
                <a:spcPct val="90000"/>
              </a:lnSpc>
              <a:spcBef>
                <a:spcPct val="0"/>
              </a:spcBef>
            </a:pPr>
            <a:r>
              <a:rPr lang="nl-NL" sz="2800" dirty="0">
                <a:solidFill>
                  <a:schemeClr val="accent3"/>
                </a:solidFill>
                <a:latin typeface="+mj-lt"/>
                <a:ea typeface="+mj-ea"/>
                <a:cs typeface="+mj-cs"/>
              </a:rPr>
              <a:t>Sturing </a:t>
            </a:r>
            <a:r>
              <a:rPr lang="nl-NL" sz="2800">
                <a:solidFill>
                  <a:schemeClr val="accent3"/>
                </a:solidFill>
                <a:latin typeface="+mj-lt"/>
                <a:ea typeface="+mj-ea"/>
                <a:cs typeface="+mj-cs"/>
              </a:rPr>
              <a:t>&amp; Financiering </a:t>
            </a:r>
            <a:r>
              <a:rPr lang="nl-NL" sz="1400">
                <a:solidFill>
                  <a:schemeClr val="accent3"/>
                </a:solidFill>
                <a:latin typeface="+mj-lt"/>
                <a:ea typeface="+mj-ea"/>
                <a:cs typeface="+mj-cs"/>
              </a:rPr>
              <a:t>(2 v. 2)</a:t>
            </a:r>
            <a:endParaRPr lang="nl-NL" sz="1400" dirty="0">
              <a:solidFill>
                <a:schemeClr val="accent3"/>
              </a:solidFill>
              <a:latin typeface="+mj-lt"/>
              <a:ea typeface="+mj-ea"/>
              <a:cs typeface="+mj-cs"/>
            </a:endParaRPr>
          </a:p>
        </p:txBody>
      </p:sp>
      <p:sp>
        <p:nvSpPr>
          <p:cNvPr id="3" name="Tijdelijke aanduiding voor tekst 2">
            <a:extLst>
              <a:ext uri="{FF2B5EF4-FFF2-40B4-BE49-F238E27FC236}">
                <a16:creationId xmlns:a16="http://schemas.microsoft.com/office/drawing/2014/main" id="{90EC3E21-3355-88DC-6819-BC54325A35A7}"/>
              </a:ext>
            </a:extLst>
          </p:cNvPr>
          <p:cNvSpPr>
            <a:spLocks noGrp="1"/>
          </p:cNvSpPr>
          <p:nvPr>
            <p:ph type="body" sz="quarter" idx="14"/>
          </p:nvPr>
        </p:nvSpPr>
        <p:spPr>
          <a:xfrm>
            <a:off x="324740" y="1498633"/>
            <a:ext cx="7130640" cy="5017760"/>
          </a:xfrm>
        </p:spPr>
        <p:txBody>
          <a:bodyPr/>
          <a:lstStyle/>
          <a:p>
            <a:pPr>
              <a:lnSpc>
                <a:spcPts val="1400"/>
              </a:lnSpc>
            </a:pPr>
            <a:r>
              <a:rPr lang="nl-NL" sz="1400" b="1">
                <a:solidFill>
                  <a:schemeClr val="accent2"/>
                </a:solidFill>
              </a:rPr>
              <a:t>   Overige thema’s</a:t>
            </a:r>
            <a:endParaRPr lang="nl-NL" sz="1400" b="1" dirty="0">
              <a:solidFill>
                <a:schemeClr val="accent2"/>
              </a:solidFill>
            </a:endParaRPr>
          </a:p>
          <a:p>
            <a:pPr>
              <a:lnSpc>
                <a:spcPts val="1400"/>
              </a:lnSpc>
            </a:pPr>
            <a:r>
              <a:rPr lang="nl-NL" sz="1200">
                <a:solidFill>
                  <a:schemeClr val="tx1"/>
                </a:solidFill>
              </a:rPr>
              <a:t>   </a:t>
            </a:r>
            <a:endParaRPr lang="nl-NL" sz="1200" b="1">
              <a:solidFill>
                <a:schemeClr val="accent2"/>
              </a:solidFill>
            </a:endParaRPr>
          </a:p>
          <a:p>
            <a:pPr>
              <a:lnSpc>
                <a:spcPts val="1400"/>
              </a:lnSpc>
            </a:pPr>
            <a:r>
              <a:rPr lang="nl-NL" sz="1200" b="1">
                <a:solidFill>
                  <a:schemeClr val="accent2"/>
                </a:solidFill>
              </a:rPr>
              <a:t>   </a:t>
            </a:r>
            <a:r>
              <a:rPr lang="nl-NL" sz="1200" dirty="0">
                <a:solidFill>
                  <a:schemeClr val="accent2"/>
                </a:solidFill>
              </a:rPr>
              <a:t>Wet- en regelgeving</a:t>
            </a:r>
            <a:endParaRPr lang="nl-NL" sz="1200" dirty="0">
              <a:solidFill>
                <a:srgbClr val="00B0F0"/>
              </a:solidFill>
            </a:endParaRPr>
          </a:p>
          <a:p>
            <a:pPr marL="468313" lvl="1" indent="-285750">
              <a:lnSpc>
                <a:spcPts val="1400"/>
              </a:lnSpc>
              <a:tabLst>
                <a:tab pos="268331" algn="l"/>
                <a:tab pos="268907" algn="l"/>
              </a:tabLst>
            </a:pPr>
            <a:r>
              <a:rPr lang="nl-NL" sz="1200" dirty="0"/>
              <a:t>Deelnemen aan regulier periodiek overleg met ministerie van Volksgezondheid, Welzijn en Sport (VWS), Zorgverzekeraars Nederland (ZN) en Nederlandse Zorgautoriteit (</a:t>
            </a:r>
            <a:r>
              <a:rPr lang="nl-NL" sz="1200" dirty="0" err="1"/>
              <a:t>NZa</a:t>
            </a:r>
            <a:r>
              <a:rPr lang="nl-NL" sz="1200" dirty="0"/>
              <a:t>)</a:t>
            </a:r>
          </a:p>
          <a:p>
            <a:pPr marL="468313" lvl="1" indent="-285750">
              <a:lnSpc>
                <a:spcPts val="1400"/>
              </a:lnSpc>
              <a:tabLst>
                <a:tab pos="268331" algn="l"/>
                <a:tab pos="268907" algn="l"/>
              </a:tabLst>
            </a:pPr>
            <a:r>
              <a:rPr lang="nl-NL" sz="1200" dirty="0"/>
              <a:t>Afstemmen met het ministerie van VWS</a:t>
            </a:r>
          </a:p>
          <a:p>
            <a:pPr marL="468313" lvl="1" indent="-285750">
              <a:lnSpc>
                <a:spcPts val="1400"/>
              </a:lnSpc>
              <a:tabLst>
                <a:tab pos="268331" algn="l"/>
                <a:tab pos="268907" algn="l"/>
              </a:tabLst>
            </a:pPr>
            <a:r>
              <a:rPr lang="nl-NL" sz="1200" dirty="0"/>
              <a:t>Ondersteunen evaluatie Wet Ambulancezorgvoorzieningen</a:t>
            </a:r>
          </a:p>
          <a:p>
            <a:pPr marL="468313" lvl="1" indent="-285750">
              <a:lnSpc>
                <a:spcPts val="1400"/>
              </a:lnSpc>
              <a:tabLst>
                <a:tab pos="268331" algn="l"/>
                <a:tab pos="268907" algn="l"/>
              </a:tabLst>
            </a:pPr>
            <a:r>
              <a:rPr lang="nl-NL" sz="1200" dirty="0"/>
              <a:t>Aanpassen Regeling Ambulancezorgvoorzieningen: artikel 7, 7</a:t>
            </a:r>
            <a:r>
              <a:rPr lang="nl-NL" sz="1200" baseline="30000" dirty="0"/>
              <a:t>e</a:t>
            </a:r>
            <a:r>
              <a:rPr lang="nl-NL" sz="1200" dirty="0"/>
              <a:t> lid – (verpleegkundig) meldkamer centralist</a:t>
            </a:r>
          </a:p>
          <a:p>
            <a:pPr>
              <a:lnSpc>
                <a:spcPts val="1400"/>
              </a:lnSpc>
            </a:pPr>
            <a:endParaRPr lang="nl-NL" sz="1200" dirty="0">
              <a:solidFill>
                <a:schemeClr val="tx1"/>
              </a:solidFill>
            </a:endParaRPr>
          </a:p>
          <a:p>
            <a:pPr>
              <a:lnSpc>
                <a:spcPts val="1400"/>
              </a:lnSpc>
            </a:pPr>
            <a:r>
              <a:rPr lang="nl-NL" sz="1200" dirty="0">
                <a:solidFill>
                  <a:schemeClr val="accent2"/>
                </a:solidFill>
              </a:rPr>
              <a:t>   Financiering</a:t>
            </a:r>
            <a:endParaRPr lang="nl-NL" sz="1200" dirty="0">
              <a:solidFill>
                <a:srgbClr val="00B0F0"/>
              </a:solidFill>
            </a:endParaRPr>
          </a:p>
          <a:p>
            <a:pPr marL="468313" lvl="1" indent="-285750">
              <a:lnSpc>
                <a:spcPts val="1400"/>
              </a:lnSpc>
              <a:tabLst>
                <a:tab pos="268331" algn="l"/>
                <a:tab pos="268907" algn="l"/>
              </a:tabLst>
            </a:pPr>
            <a:r>
              <a:rPr lang="nl-NL" sz="1200" dirty="0" err="1"/>
              <a:t>Doorontwikkelen</a:t>
            </a:r>
            <a:r>
              <a:rPr lang="nl-NL" sz="1200" dirty="0"/>
              <a:t> Landelijk Referentiekader Spreiding &amp; Beschikbaarheid</a:t>
            </a:r>
          </a:p>
          <a:p>
            <a:pPr marL="468313" lvl="1" indent="-285750">
              <a:lnSpc>
                <a:spcPts val="1400"/>
              </a:lnSpc>
              <a:tabLst>
                <a:tab pos="268331" algn="l"/>
                <a:tab pos="268907" algn="l"/>
              </a:tabLst>
            </a:pPr>
            <a:r>
              <a:rPr lang="nl-NL" sz="1200" dirty="0"/>
              <a:t>Deelnemen aan regulier overleg met ZN en </a:t>
            </a:r>
            <a:r>
              <a:rPr lang="nl-NL" sz="1200" dirty="0" err="1"/>
              <a:t>NZa</a:t>
            </a:r>
            <a:r>
              <a:rPr lang="nl-NL" sz="1200" dirty="0"/>
              <a:t> over o.a. bekostiging, financiering en beleidsregels</a:t>
            </a:r>
          </a:p>
          <a:p>
            <a:pPr marL="468313" lvl="1" indent="-285750">
              <a:lnSpc>
                <a:spcPts val="1400"/>
              </a:lnSpc>
              <a:tabLst>
                <a:tab pos="268331" algn="l"/>
                <a:tab pos="268907" algn="l"/>
              </a:tabLst>
            </a:pPr>
            <a:r>
              <a:rPr lang="nl-NL" sz="1200" dirty="0"/>
              <a:t>Uitvoeren werkagenda ZN &amp; AZN op de thema’s: MKA &amp; ICT, zorgcoördinatie, kwaliteit &amp; innovatie, bekostiging personeel en duurzaamheid.</a:t>
            </a:r>
          </a:p>
          <a:p>
            <a:pPr>
              <a:lnSpc>
                <a:spcPts val="1400"/>
              </a:lnSpc>
            </a:pPr>
            <a:endParaRPr lang="nl-NL" sz="1200" dirty="0">
              <a:solidFill>
                <a:schemeClr val="tx1"/>
              </a:solidFill>
            </a:endParaRPr>
          </a:p>
          <a:p>
            <a:pPr>
              <a:lnSpc>
                <a:spcPts val="1400"/>
              </a:lnSpc>
            </a:pPr>
            <a:r>
              <a:rPr lang="nl-NL" sz="1200" dirty="0">
                <a:solidFill>
                  <a:schemeClr val="accent2"/>
                </a:solidFill>
              </a:rPr>
              <a:t>   Sturing</a:t>
            </a:r>
            <a:endParaRPr lang="nl-NL" sz="1200" dirty="0">
              <a:solidFill>
                <a:srgbClr val="00B0F0"/>
              </a:solidFill>
            </a:endParaRPr>
          </a:p>
          <a:p>
            <a:pPr marL="468313" lvl="1" indent="-285750">
              <a:lnSpc>
                <a:spcPts val="1400"/>
              </a:lnSpc>
              <a:tabLst>
                <a:tab pos="268331" algn="l"/>
                <a:tab pos="268907" algn="l"/>
              </a:tabLst>
            </a:pPr>
            <a:r>
              <a:rPr lang="nl-NL" sz="1200" dirty="0" err="1"/>
              <a:t>Doorontwikkelen</a:t>
            </a:r>
            <a:r>
              <a:rPr lang="nl-NL" sz="1200" dirty="0"/>
              <a:t> Sectorkompas 2025</a:t>
            </a:r>
          </a:p>
          <a:p>
            <a:pPr marL="468313" lvl="1" indent="-285750">
              <a:lnSpc>
                <a:spcPts val="1400"/>
              </a:lnSpc>
              <a:tabLst>
                <a:tab pos="268331" algn="l"/>
                <a:tab pos="268907" algn="l"/>
              </a:tabLst>
            </a:pPr>
            <a:r>
              <a:rPr lang="nl-NL" sz="1200" dirty="0"/>
              <a:t>Implementeren sectorale registratie </a:t>
            </a:r>
            <a:r>
              <a:rPr lang="nl-NL" sz="1200" dirty="0" err="1"/>
              <a:t>tijdsgerelateerde</a:t>
            </a:r>
            <a:r>
              <a:rPr lang="nl-NL" sz="1200" dirty="0"/>
              <a:t> aandoeningen</a:t>
            </a:r>
          </a:p>
          <a:p>
            <a:pPr lvl="1" indent="0">
              <a:lnSpc>
                <a:spcPts val="1400"/>
              </a:lnSpc>
              <a:buNone/>
              <a:tabLst>
                <a:tab pos="268331" algn="l"/>
                <a:tab pos="268907" algn="l"/>
              </a:tabLst>
            </a:pPr>
            <a:endParaRPr lang="nl-NL" sz="1200" b="1" dirty="0">
              <a:solidFill>
                <a:schemeClr val="accent2"/>
              </a:solidFill>
            </a:endParaRPr>
          </a:p>
          <a:p>
            <a:pPr>
              <a:lnSpc>
                <a:spcPts val="1400"/>
              </a:lnSpc>
            </a:pPr>
            <a:r>
              <a:rPr lang="nl-NL" sz="1200">
                <a:solidFill>
                  <a:schemeClr val="accent2"/>
                </a:solidFill>
              </a:rPr>
              <a:t>    Landelijk </a:t>
            </a:r>
            <a:r>
              <a:rPr lang="nl-NL" sz="1200" dirty="0">
                <a:solidFill>
                  <a:schemeClr val="accent2"/>
                </a:solidFill>
              </a:rPr>
              <a:t>overleg netwerkpartners</a:t>
            </a:r>
          </a:p>
          <a:p>
            <a:pPr marL="468313" lvl="1" indent="-285750">
              <a:lnSpc>
                <a:spcPts val="1400"/>
              </a:lnSpc>
              <a:tabLst>
                <a:tab pos="268331" algn="l"/>
                <a:tab pos="268907" algn="l"/>
              </a:tabLst>
            </a:pPr>
            <a:r>
              <a:rPr lang="nl-NL" sz="1200" dirty="0"/>
              <a:t>Betrokken zijn bij landelijke beleidsontwikkeling met betrekking tot de acute zorg</a:t>
            </a:r>
          </a:p>
          <a:p>
            <a:pPr marL="468313" lvl="1" indent="-285750">
              <a:lnSpc>
                <a:spcPts val="1400"/>
              </a:lnSpc>
              <a:tabLst>
                <a:tab pos="268331" algn="l"/>
                <a:tab pos="268907" algn="l"/>
              </a:tabLst>
            </a:pPr>
            <a:r>
              <a:rPr lang="nl-NL" sz="1200" dirty="0"/>
              <a:t>Deelnemen aan IZA thematafel en coördinatie van de actiepunten die daaruit voortkomen</a:t>
            </a:r>
          </a:p>
          <a:p>
            <a:pPr>
              <a:lnSpc>
                <a:spcPts val="1400"/>
              </a:lnSpc>
            </a:pPr>
            <a:endParaRPr lang="nl-NL" sz="1200" b="1" dirty="0">
              <a:solidFill>
                <a:schemeClr val="accent2"/>
              </a:solidFill>
            </a:endParaRPr>
          </a:p>
          <a:p>
            <a:pPr>
              <a:lnSpc>
                <a:spcPts val="1400"/>
              </a:lnSpc>
            </a:pPr>
            <a:endParaRPr lang="nl-NL" sz="1200" b="1" dirty="0">
              <a:solidFill>
                <a:schemeClr val="accent2"/>
              </a:solidFill>
            </a:endParaRPr>
          </a:p>
          <a:p>
            <a:pPr marL="171450" indent="-171450">
              <a:lnSpc>
                <a:spcPts val="1400"/>
              </a:lnSpc>
              <a:buFont typeface="Arial" panose="020B0604020202020204" pitchFamily="34" charset="0"/>
              <a:buChar char="•"/>
            </a:pPr>
            <a:endParaRPr lang="nl-NL" sz="1200" dirty="0">
              <a:solidFill>
                <a:schemeClr val="tx1"/>
              </a:solidFill>
            </a:endParaRPr>
          </a:p>
          <a:p>
            <a:pPr marL="171450" indent="-171450">
              <a:lnSpc>
                <a:spcPts val="1400"/>
              </a:lnSpc>
              <a:buFont typeface="Arial" panose="020B0604020202020204" pitchFamily="34" charset="0"/>
              <a:buChar char="•"/>
            </a:pPr>
            <a:endParaRPr lang="nl-NL" sz="1200" dirty="0">
              <a:solidFill>
                <a:schemeClr val="tx1"/>
              </a:solidFill>
            </a:endParaRPr>
          </a:p>
          <a:p>
            <a:pPr marR="274665">
              <a:lnSpc>
                <a:spcPts val="1400"/>
              </a:lnSpc>
              <a:tabLst>
                <a:tab pos="268907" algn="l"/>
              </a:tabLst>
            </a:pPr>
            <a:endParaRPr lang="nl-NL" sz="1200" dirty="0"/>
          </a:p>
          <a:p>
            <a:pPr marR="274665">
              <a:lnSpc>
                <a:spcPts val="1400"/>
              </a:lnSpc>
              <a:tabLst>
                <a:tab pos="268907" algn="l"/>
              </a:tabLst>
            </a:pPr>
            <a:endParaRPr lang="nl-NL" sz="1200" dirty="0">
              <a:solidFill>
                <a:srgbClr val="0070C0"/>
              </a:solidFill>
            </a:endParaRPr>
          </a:p>
          <a:p>
            <a:pPr marR="274665">
              <a:lnSpc>
                <a:spcPts val="1400"/>
              </a:lnSpc>
              <a:tabLst>
                <a:tab pos="268907" algn="l"/>
              </a:tabLst>
            </a:pPr>
            <a:endParaRPr lang="nl-NL" sz="1200" dirty="0">
              <a:solidFill>
                <a:srgbClr val="0070C0"/>
              </a:solidFill>
            </a:endParaRPr>
          </a:p>
          <a:p>
            <a:pPr marL="99616" defTabSz="829178">
              <a:lnSpc>
                <a:spcPts val="1410"/>
              </a:lnSpc>
              <a:tabLst>
                <a:tab pos="268331" algn="l"/>
                <a:tab pos="268907" algn="l"/>
              </a:tabLst>
            </a:pPr>
            <a:endParaRPr lang="nl-NL" sz="1700" b="1" dirty="0">
              <a:solidFill>
                <a:schemeClr val="accent2"/>
              </a:solidFill>
            </a:endParaRPr>
          </a:p>
        </p:txBody>
      </p:sp>
      <p:sp>
        <p:nvSpPr>
          <p:cNvPr id="6" name="Tijdelijke aanduiding voor dianummer 5">
            <a:extLst>
              <a:ext uri="{FF2B5EF4-FFF2-40B4-BE49-F238E27FC236}">
                <a16:creationId xmlns:a16="http://schemas.microsoft.com/office/drawing/2014/main" id="{43939279-94A0-D578-9D5B-6BF7C6D0B549}"/>
              </a:ext>
            </a:extLst>
          </p:cNvPr>
          <p:cNvSpPr>
            <a:spLocks noGrp="1"/>
          </p:cNvSpPr>
          <p:nvPr>
            <p:ph type="sldNum" sz="quarter" idx="12"/>
          </p:nvPr>
        </p:nvSpPr>
        <p:spPr>
          <a:xfrm>
            <a:off x="11863404" y="6471404"/>
            <a:ext cx="218008" cy="184666"/>
          </a:xfrm>
        </p:spPr>
        <p:txBody>
          <a:bodyPr/>
          <a:lstStyle/>
          <a:p>
            <a:fld id="{6BA6D6F0-89F3-42B5-B3E4-7198CCF9CD05}" type="slidenum">
              <a:rPr lang="nl-NL" smtClean="0"/>
              <a:t>14</a:t>
            </a:fld>
            <a:endParaRPr lang="nl-NL" dirty="0"/>
          </a:p>
        </p:txBody>
      </p:sp>
      <p:sp>
        <p:nvSpPr>
          <p:cNvPr id="12" name="Diagonale streep 11">
            <a:extLst>
              <a:ext uri="{FF2B5EF4-FFF2-40B4-BE49-F238E27FC236}">
                <a16:creationId xmlns:a16="http://schemas.microsoft.com/office/drawing/2014/main" id="{C1A2DABA-56D1-686F-062D-9E7F68E0F823}"/>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solidFill>
                <a:schemeClr val="tx1"/>
              </a:solidFill>
            </a:endParaRPr>
          </a:p>
        </p:txBody>
      </p:sp>
      <p:pic>
        <p:nvPicPr>
          <p:cNvPr id="17" name="Afbeelding 16">
            <a:extLst>
              <a:ext uri="{FF2B5EF4-FFF2-40B4-BE49-F238E27FC236}">
                <a16:creationId xmlns:a16="http://schemas.microsoft.com/office/drawing/2014/main" id="{EF239A94-B1BE-D42F-27D8-4CDAD34AE380}"/>
              </a:ext>
            </a:extLst>
          </p:cNvPr>
          <p:cNvPicPr>
            <a:picLocks noChangeAspect="1"/>
          </p:cNvPicPr>
          <p:nvPr/>
        </p:nvPicPr>
        <p:blipFill>
          <a:blip r:embed="rId2"/>
          <a:stretch>
            <a:fillRect/>
          </a:stretch>
        </p:blipFill>
        <p:spPr>
          <a:xfrm>
            <a:off x="6096000" y="-90122"/>
            <a:ext cx="1800000" cy="1804557"/>
          </a:xfrm>
          <a:prstGeom prst="rect">
            <a:avLst/>
          </a:prstGeom>
        </p:spPr>
      </p:pic>
      <p:sp>
        <p:nvSpPr>
          <p:cNvPr id="18" name="Tekstvak 17">
            <a:extLst>
              <a:ext uri="{FF2B5EF4-FFF2-40B4-BE49-F238E27FC236}">
                <a16:creationId xmlns:a16="http://schemas.microsoft.com/office/drawing/2014/main" id="{171C7A5C-54DF-54E5-4D4B-39A1D2F225F4}"/>
              </a:ext>
            </a:extLst>
          </p:cNvPr>
          <p:cNvSpPr txBox="1"/>
          <p:nvPr/>
        </p:nvSpPr>
        <p:spPr>
          <a:xfrm>
            <a:off x="8517717" y="1116185"/>
            <a:ext cx="3773492" cy="3708708"/>
          </a:xfrm>
          <a:prstGeom prst="rect">
            <a:avLst/>
          </a:prstGeom>
          <a:noFill/>
        </p:spPr>
        <p:txBody>
          <a:bodyPr wrap="square">
            <a:spAutoFit/>
          </a:bodyPr>
          <a:lstStyle/>
          <a:p>
            <a:pPr marL="99617" defTabSz="829178">
              <a:lnSpc>
                <a:spcPts val="1600"/>
              </a:lnSpc>
            </a:pPr>
            <a:r>
              <a:rPr lang="nl-NL" sz="1700" b="1" dirty="0">
                <a:solidFill>
                  <a:schemeClr val="accent2"/>
                </a:solidFill>
              </a:rPr>
              <a:t>Wat doet de RAV?</a:t>
            </a:r>
          </a:p>
          <a:p>
            <a:pPr marL="99617" defTabSz="829178">
              <a:lnSpc>
                <a:spcPts val="1400"/>
              </a:lnSpc>
            </a:pPr>
            <a:endParaRPr lang="nl-NL" sz="1700" b="1" dirty="0">
              <a:solidFill>
                <a:schemeClr val="accent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R="274665">
              <a:lnSpc>
                <a:spcPts val="1400"/>
              </a:lnSpc>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R="274665">
              <a:lnSpc>
                <a:spcPts val="1400"/>
              </a:lnSpc>
              <a:tabLst>
                <a:tab pos="268331" algn="l"/>
                <a:tab pos="268907" algn="l"/>
              </a:tabLst>
              <a:defRPr/>
            </a:pPr>
            <a:endParaRPr lang="nl-NL" sz="1200" dirty="0">
              <a:solidFill>
                <a:schemeClr val="tx2"/>
              </a:solidFill>
            </a:endParaRPr>
          </a:p>
        </p:txBody>
      </p:sp>
    </p:spTree>
    <p:extLst>
      <p:ext uri="{BB962C8B-B14F-4D97-AF65-F5344CB8AC3E}">
        <p14:creationId xmlns:p14="http://schemas.microsoft.com/office/powerpoint/2010/main" val="364210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50B8-F604-607B-4D09-6866C791C4B6}"/>
            </a:ext>
          </a:extLst>
        </p:cNvPr>
        <p:cNvGrpSpPr/>
        <p:nvPr/>
      </p:nvGrpSpPr>
      <p:grpSpPr>
        <a:xfrm>
          <a:off x="0" y="0"/>
          <a:ext cx="0" cy="0"/>
          <a:chOff x="0" y="0"/>
          <a:chExt cx="0" cy="0"/>
        </a:xfrm>
      </p:grpSpPr>
      <p:sp>
        <p:nvSpPr>
          <p:cNvPr id="13" name="Rechthoek 12">
            <a:extLst>
              <a:ext uri="{FF2B5EF4-FFF2-40B4-BE49-F238E27FC236}">
                <a16:creationId xmlns:a16="http://schemas.microsoft.com/office/drawing/2014/main" id="{0D7ECA75-3BD5-6CEE-AC37-FE3F36726576}"/>
              </a:ext>
            </a:extLst>
          </p:cNvPr>
          <p:cNvSpPr/>
          <p:nvPr/>
        </p:nvSpPr>
        <p:spPr>
          <a:xfrm>
            <a:off x="9175" y="0"/>
            <a:ext cx="1937073" cy="628192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white"/>
              </a:solidFill>
              <a:effectLst/>
              <a:uLnTx/>
              <a:uFillTx/>
              <a:latin typeface="Verdana"/>
              <a:ea typeface="+mn-ea"/>
              <a:cs typeface="+mn-cs"/>
            </a:endParaRPr>
          </a:p>
        </p:txBody>
      </p:sp>
      <p:sp>
        <p:nvSpPr>
          <p:cNvPr id="7" name="Titel 1">
            <a:extLst>
              <a:ext uri="{FF2B5EF4-FFF2-40B4-BE49-F238E27FC236}">
                <a16:creationId xmlns:a16="http://schemas.microsoft.com/office/drawing/2014/main" id="{EFFE3F10-270A-53AF-3560-583CB3AA33F1}"/>
              </a:ext>
            </a:extLst>
          </p:cNvPr>
          <p:cNvSpPr txBox="1">
            <a:spLocks/>
          </p:cNvSpPr>
          <p:nvPr/>
        </p:nvSpPr>
        <p:spPr>
          <a:xfrm>
            <a:off x="640080" y="2074363"/>
            <a:ext cx="2752354" cy="2709275"/>
          </a:xfrm>
          <a:prstGeom prst="ellipse">
            <a:avLst/>
          </a:prstGeom>
          <a:solidFill>
            <a:srgbClr val="12439B">
              <a:lumMod val="40000"/>
              <a:lumOff val="60000"/>
            </a:srgb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j-cs"/>
              </a:rPr>
              <a:t>ZORGZAKEN</a:t>
            </a:r>
            <a:endPar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j-cs"/>
            </a:endParaRPr>
          </a:p>
        </p:txBody>
      </p:sp>
      <p:pic>
        <p:nvPicPr>
          <p:cNvPr id="9" name="Afbeelding 8">
            <a:extLst>
              <a:ext uri="{FF2B5EF4-FFF2-40B4-BE49-F238E27FC236}">
                <a16:creationId xmlns:a16="http://schemas.microsoft.com/office/drawing/2014/main" id="{6D4AD365-A697-CB40-AED8-45D8983740BE}"/>
              </a:ext>
            </a:extLst>
          </p:cNvPr>
          <p:cNvPicPr>
            <a:picLocks noChangeAspect="1"/>
          </p:cNvPicPr>
          <p:nvPr/>
        </p:nvPicPr>
        <p:blipFill>
          <a:blip r:embed="rId2"/>
          <a:stretch>
            <a:fillRect/>
          </a:stretch>
        </p:blipFill>
        <p:spPr>
          <a:xfrm>
            <a:off x="4311215" y="856059"/>
            <a:ext cx="1930400" cy="1936750"/>
          </a:xfrm>
          <a:prstGeom prst="rect">
            <a:avLst/>
          </a:prstGeom>
        </p:spPr>
      </p:pic>
      <p:pic>
        <p:nvPicPr>
          <p:cNvPr id="11" name="Afbeelding 10">
            <a:extLst>
              <a:ext uri="{FF2B5EF4-FFF2-40B4-BE49-F238E27FC236}">
                <a16:creationId xmlns:a16="http://schemas.microsoft.com/office/drawing/2014/main" id="{CC3FAEB8-7CD9-3BC8-5F9C-0F541D127D3D}"/>
              </a:ext>
            </a:extLst>
          </p:cNvPr>
          <p:cNvPicPr>
            <a:picLocks noChangeAspect="1"/>
          </p:cNvPicPr>
          <p:nvPr/>
        </p:nvPicPr>
        <p:blipFill>
          <a:blip r:embed="rId3"/>
          <a:stretch>
            <a:fillRect/>
          </a:stretch>
        </p:blipFill>
        <p:spPr>
          <a:xfrm>
            <a:off x="4340540" y="2461418"/>
            <a:ext cx="1930400" cy="1935163"/>
          </a:xfrm>
          <a:prstGeom prst="rect">
            <a:avLst/>
          </a:prstGeom>
        </p:spPr>
      </p:pic>
      <p:pic>
        <p:nvPicPr>
          <p:cNvPr id="15" name="Afbeelding 14">
            <a:extLst>
              <a:ext uri="{FF2B5EF4-FFF2-40B4-BE49-F238E27FC236}">
                <a16:creationId xmlns:a16="http://schemas.microsoft.com/office/drawing/2014/main" id="{CD217A45-327A-84E7-E1B8-CC3E62C59FBE}"/>
              </a:ext>
            </a:extLst>
          </p:cNvPr>
          <p:cNvPicPr>
            <a:picLocks noChangeAspect="1"/>
          </p:cNvPicPr>
          <p:nvPr/>
        </p:nvPicPr>
        <p:blipFill>
          <a:blip r:embed="rId4"/>
          <a:stretch>
            <a:fillRect/>
          </a:stretch>
        </p:blipFill>
        <p:spPr>
          <a:xfrm>
            <a:off x="4311215" y="4412455"/>
            <a:ext cx="935038" cy="938213"/>
          </a:xfrm>
          <a:prstGeom prst="rect">
            <a:avLst/>
          </a:prstGeom>
        </p:spPr>
      </p:pic>
      <p:pic>
        <p:nvPicPr>
          <p:cNvPr id="16" name="Afbeelding 15">
            <a:extLst>
              <a:ext uri="{FF2B5EF4-FFF2-40B4-BE49-F238E27FC236}">
                <a16:creationId xmlns:a16="http://schemas.microsoft.com/office/drawing/2014/main" id="{5A4DBEFC-1E67-F597-F20F-70942392A622}"/>
              </a:ext>
            </a:extLst>
          </p:cNvPr>
          <p:cNvPicPr>
            <a:picLocks noChangeAspect="1"/>
          </p:cNvPicPr>
          <p:nvPr/>
        </p:nvPicPr>
        <p:blipFill>
          <a:blip r:embed="rId5"/>
          <a:stretch>
            <a:fillRect/>
          </a:stretch>
        </p:blipFill>
        <p:spPr>
          <a:xfrm>
            <a:off x="5335902" y="4412455"/>
            <a:ext cx="935038" cy="938213"/>
          </a:xfrm>
          <a:prstGeom prst="rect">
            <a:avLst/>
          </a:prstGeom>
        </p:spPr>
      </p:pic>
      <p:pic>
        <p:nvPicPr>
          <p:cNvPr id="17" name="Afbeelding 16">
            <a:extLst>
              <a:ext uri="{FF2B5EF4-FFF2-40B4-BE49-F238E27FC236}">
                <a16:creationId xmlns:a16="http://schemas.microsoft.com/office/drawing/2014/main" id="{2C6BA19C-DE82-2B46-C2DE-3AB01C211D5D}"/>
              </a:ext>
            </a:extLst>
          </p:cNvPr>
          <p:cNvPicPr>
            <a:picLocks noChangeAspect="1"/>
          </p:cNvPicPr>
          <p:nvPr/>
        </p:nvPicPr>
        <p:blipFill>
          <a:blip r:embed="rId6"/>
          <a:stretch>
            <a:fillRect/>
          </a:stretch>
        </p:blipFill>
        <p:spPr>
          <a:xfrm>
            <a:off x="6915586" y="1685924"/>
            <a:ext cx="3693312" cy="3701653"/>
          </a:xfrm>
          <a:prstGeom prst="rect">
            <a:avLst/>
          </a:prstGeom>
        </p:spPr>
      </p:pic>
    </p:spTree>
    <p:extLst>
      <p:ext uri="{BB962C8B-B14F-4D97-AF65-F5344CB8AC3E}">
        <p14:creationId xmlns:p14="http://schemas.microsoft.com/office/powerpoint/2010/main" val="171053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511791" y="-1"/>
            <a:ext cx="3680209" cy="6300591"/>
          </a:xfrm>
          <a:prstGeom prst="rect">
            <a:avLst/>
          </a:prstGeom>
          <a:solidFill>
            <a:schemeClr val="accent2">
              <a:lumMod val="20000"/>
              <a:lumOff val="80000"/>
              <a:alpha val="58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501618" y="914109"/>
            <a:ext cx="4163271" cy="387798"/>
          </a:xfrm>
        </p:spPr>
        <p:txBody>
          <a:bodyPr/>
          <a:lstStyle/>
          <a:p>
            <a:pPr>
              <a:lnSpc>
                <a:spcPct val="90000"/>
              </a:lnSpc>
              <a:spcBef>
                <a:spcPct val="0"/>
              </a:spcBef>
            </a:pPr>
            <a:r>
              <a:rPr lang="nl-NL" sz="2800" dirty="0">
                <a:solidFill>
                  <a:schemeClr val="accent3"/>
                </a:solidFill>
                <a:latin typeface="+mj-lt"/>
                <a:ea typeface="+mj-ea"/>
                <a:cs typeface="+mj-cs"/>
              </a:rPr>
              <a:t>ZORGZAKEN </a:t>
            </a:r>
            <a:r>
              <a:rPr lang="nl-NL" sz="1800" dirty="0">
                <a:solidFill>
                  <a:schemeClr val="accent3"/>
                </a:solidFill>
                <a:latin typeface="+mj-lt"/>
                <a:ea typeface="+mj-ea"/>
                <a:cs typeface="+mj-cs"/>
              </a:rPr>
              <a:t>(1 v. 3)</a:t>
            </a: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501618" y="1533062"/>
            <a:ext cx="7093951" cy="1957925"/>
          </a:xfrm>
        </p:spPr>
        <p:txBody>
          <a:bodyPr/>
          <a:lstStyle/>
          <a:p>
            <a:pPr marL="99616" defTabSz="829178">
              <a:lnSpc>
                <a:spcPts val="1410"/>
              </a:lnSpc>
              <a:tabLst>
                <a:tab pos="268331" algn="l"/>
                <a:tab pos="268907" algn="l"/>
              </a:tabLst>
            </a:pPr>
            <a:endParaRPr lang="nl-NL" sz="1400" b="1" dirty="0">
              <a:solidFill>
                <a:schemeClr val="tx1"/>
              </a:solidFill>
            </a:endParaRPr>
          </a:p>
          <a:p>
            <a:pPr marL="99616" defTabSz="829178">
              <a:lnSpc>
                <a:spcPts val="1410"/>
              </a:lnSpc>
              <a:tabLst>
                <a:tab pos="268331" algn="l"/>
                <a:tab pos="268907" algn="l"/>
              </a:tabLst>
            </a:pPr>
            <a:r>
              <a:rPr lang="nl-NL" sz="1700" b="1">
                <a:solidFill>
                  <a:schemeClr val="accent2"/>
                </a:solidFill>
              </a:rPr>
              <a:t> </a:t>
            </a:r>
            <a:endParaRPr lang="nl-NL" sz="1700" b="1" dirty="0">
              <a:solidFill>
                <a:schemeClr val="accent2"/>
              </a:solidFill>
            </a:endParaRP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7" name="Tekstvak 6">
            <a:extLst>
              <a:ext uri="{FF2B5EF4-FFF2-40B4-BE49-F238E27FC236}">
                <a16:creationId xmlns:a16="http://schemas.microsoft.com/office/drawing/2014/main" id="{58BBC9DE-021B-DBE5-493F-D49E0DD2C1AB}"/>
              </a:ext>
            </a:extLst>
          </p:cNvPr>
          <p:cNvSpPr txBox="1"/>
          <p:nvPr/>
        </p:nvSpPr>
        <p:spPr>
          <a:xfrm>
            <a:off x="501618" y="3567899"/>
            <a:ext cx="7019063" cy="179536"/>
          </a:xfrm>
          <a:prstGeom prst="rect">
            <a:avLst/>
          </a:prstGeom>
          <a:noFill/>
        </p:spPr>
        <p:txBody>
          <a:bodyPr wrap="square" lIns="0" tIns="0" rIns="0" bIns="0" rtlCol="0">
            <a:spAutoFit/>
          </a:bodyPr>
          <a:lstStyle/>
          <a:p>
            <a:pPr marL="99616" marR="0" lvl="0" indent="0" algn="l" defTabSz="829178" rtl="0" eaLnBrk="1" fontAlgn="auto" latinLnBrk="0" hangingPunct="1">
              <a:lnSpc>
                <a:spcPts val="1410"/>
              </a:lnSpc>
              <a:spcBef>
                <a:spcPts val="0"/>
              </a:spcBef>
              <a:spcAft>
                <a:spcPts val="0"/>
              </a:spcAft>
              <a:buClrTx/>
              <a:buSzTx/>
              <a:buFontTx/>
              <a:buNone/>
              <a:tabLst>
                <a:tab pos="268331" algn="l"/>
                <a:tab pos="268907" algn="l"/>
              </a:tabLst>
              <a:defRPr/>
            </a:pPr>
            <a:r>
              <a:rPr kumimoji="0" lang="nl-NL" sz="1400" b="0" i="0" u="none" strike="noStrike" kern="1200" cap="none" spc="0" normalizeH="0" baseline="0" noProof="0">
                <a:ln>
                  <a:noFill/>
                </a:ln>
                <a:solidFill>
                  <a:srgbClr val="0070C0"/>
                </a:solidFill>
                <a:effectLst/>
                <a:uLnTx/>
                <a:uFillTx/>
                <a:latin typeface="Verdana"/>
                <a:ea typeface="+mn-ea"/>
                <a:cs typeface="+mn-cs"/>
              </a:rPr>
              <a:t> </a:t>
            </a:r>
            <a:endParaRPr kumimoji="0" lang="nl-NL" sz="1400" b="0" i="0" u="none" strike="noStrike" kern="1200" cap="none" spc="0" normalizeH="0" baseline="0" noProof="0" dirty="0">
              <a:ln>
                <a:noFill/>
              </a:ln>
              <a:solidFill>
                <a:srgbClr val="0070C0"/>
              </a:solidFill>
              <a:effectLst/>
              <a:uLnTx/>
              <a:uFillTx/>
              <a:latin typeface="Verdana"/>
              <a:ea typeface="+mn-ea"/>
              <a:cs typeface="+mn-cs"/>
            </a:endParaRPr>
          </a:p>
        </p:txBody>
      </p:sp>
      <p:sp>
        <p:nvSpPr>
          <p:cNvPr id="17" name="Diagonale streep 16">
            <a:extLst>
              <a:ext uri="{FF2B5EF4-FFF2-40B4-BE49-F238E27FC236}">
                <a16:creationId xmlns:a16="http://schemas.microsoft.com/office/drawing/2014/main" id="{C77C16EE-175F-2D0C-8108-E1D5B077920B}"/>
              </a:ext>
            </a:extLst>
          </p:cNvPr>
          <p:cNvSpPr/>
          <p:nvPr/>
        </p:nvSpPr>
        <p:spPr>
          <a:xfrm rot="21182752">
            <a:off x="8142135" y="21738"/>
            <a:ext cx="739312" cy="6257112"/>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pic>
        <p:nvPicPr>
          <p:cNvPr id="4" name="Afbeelding 3">
            <a:extLst>
              <a:ext uri="{FF2B5EF4-FFF2-40B4-BE49-F238E27FC236}">
                <a16:creationId xmlns:a16="http://schemas.microsoft.com/office/drawing/2014/main" id="{A38D3884-F766-5904-3FA0-24EB649D3837}"/>
              </a:ext>
            </a:extLst>
          </p:cNvPr>
          <p:cNvPicPr>
            <a:picLocks noChangeAspect="1"/>
          </p:cNvPicPr>
          <p:nvPr/>
        </p:nvPicPr>
        <p:blipFill>
          <a:blip r:embed="rId2"/>
          <a:stretch>
            <a:fillRect/>
          </a:stretch>
        </p:blipFill>
        <p:spPr>
          <a:xfrm>
            <a:off x="6133429" y="-15980"/>
            <a:ext cx="1632636" cy="1636323"/>
          </a:xfrm>
          <a:prstGeom prst="rect">
            <a:avLst/>
          </a:prstGeom>
        </p:spPr>
      </p:pic>
      <p:sp>
        <p:nvSpPr>
          <p:cNvPr id="5" name="Tijdelijke aanduiding voor tekst 2">
            <a:extLst>
              <a:ext uri="{FF2B5EF4-FFF2-40B4-BE49-F238E27FC236}">
                <a16:creationId xmlns:a16="http://schemas.microsoft.com/office/drawing/2014/main" id="{3465613D-5B59-976C-6F5A-F4B389E8BB9D}"/>
              </a:ext>
            </a:extLst>
          </p:cNvPr>
          <p:cNvSpPr txBox="1">
            <a:spLocks/>
          </p:cNvSpPr>
          <p:nvPr/>
        </p:nvSpPr>
        <p:spPr>
          <a:xfrm>
            <a:off x="336695" y="1697339"/>
            <a:ext cx="7093951" cy="212709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9616" marR="0" lvl="0" indent="0" algn="l" defTabSz="829178" rtl="0" eaLnBrk="1" fontAlgn="auto" latinLnBrk="0" hangingPunct="1">
              <a:lnSpc>
                <a:spcPts val="1410"/>
              </a:lnSpc>
              <a:spcBef>
                <a:spcPts val="0"/>
              </a:spcBef>
              <a:spcAft>
                <a:spcPts val="0"/>
              </a:spcAft>
              <a:buClrTx/>
              <a:buSzTx/>
              <a:buFont typeface="Arial" panose="020B0604020202020204" pitchFamily="34" charset="0"/>
              <a:buNone/>
              <a:tabLst>
                <a:tab pos="268331" algn="l"/>
                <a:tab pos="268907" algn="l"/>
              </a:tabLst>
              <a:defRPr/>
            </a:pPr>
            <a:endParaRPr kumimoji="0" lang="nl-NL" sz="1400" b="1" i="0" u="none" strike="noStrike" kern="1200" cap="none" spc="0" normalizeH="0" baseline="0" noProof="0" dirty="0">
              <a:ln>
                <a:noFill/>
              </a:ln>
              <a:solidFill>
                <a:prstClr val="black"/>
              </a:solidFill>
              <a:effectLst/>
              <a:uLnTx/>
              <a:uFillTx/>
              <a:latin typeface="Verdana"/>
              <a:ea typeface="+mn-ea"/>
              <a:cs typeface="+mn-cs"/>
            </a:endParaRPr>
          </a:p>
          <a:p>
            <a:pPr marL="182563" marR="0" lvl="1" indent="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None/>
              <a:tabLst>
                <a:tab pos="268331" algn="l"/>
                <a:tab pos="268907" algn="l"/>
              </a:tabLst>
              <a:defRPr/>
            </a:pPr>
            <a:endParaRPr kumimoji="0" lang="nl-NL" sz="1300" b="0" i="0" u="none" strike="noStrike" kern="1200" cap="none" spc="0" normalizeH="0" baseline="0" noProof="0" dirty="0">
              <a:ln>
                <a:noFill/>
              </a:ln>
              <a:solidFill>
                <a:srgbClr val="4E5469"/>
              </a:solidFill>
              <a:effectLst/>
              <a:uLnTx/>
              <a:uFillTx/>
              <a:latin typeface="Verdana"/>
              <a:ea typeface="+mn-ea"/>
              <a:cs typeface="+mn-cs"/>
            </a:endParaRPr>
          </a:p>
        </p:txBody>
      </p:sp>
      <p:sp>
        <p:nvSpPr>
          <p:cNvPr id="8" name="Tekstvak 7">
            <a:extLst>
              <a:ext uri="{FF2B5EF4-FFF2-40B4-BE49-F238E27FC236}">
                <a16:creationId xmlns:a16="http://schemas.microsoft.com/office/drawing/2014/main" id="{8DA21649-FB66-3F5F-60E9-5D3EBC64E74A}"/>
              </a:ext>
            </a:extLst>
          </p:cNvPr>
          <p:cNvSpPr txBox="1"/>
          <p:nvPr/>
        </p:nvSpPr>
        <p:spPr>
          <a:xfrm>
            <a:off x="391030" y="1453905"/>
            <a:ext cx="7183986" cy="5398914"/>
          </a:xfrm>
          <a:prstGeom prst="rect">
            <a:avLst/>
          </a:prstGeom>
          <a:noFill/>
        </p:spPr>
        <p:txBody>
          <a:bodyPr wrap="square" lIns="0" tIns="0" rIns="0" bIns="0" rtlCol="0">
            <a:spAutoFit/>
          </a:bodyPr>
          <a:lstStyle/>
          <a:p>
            <a:pPr marL="99616" marR="0" lvl="0" indent="0" algn="l" defTabSz="829178" rtl="0" eaLnBrk="1" fontAlgn="auto" latinLnBrk="0" hangingPunct="1">
              <a:lnSpc>
                <a:spcPts val="1400"/>
              </a:lnSpc>
              <a:spcBef>
                <a:spcPts val="0"/>
              </a:spcBef>
              <a:spcAft>
                <a:spcPts val="0"/>
              </a:spcAft>
              <a:buClrTx/>
              <a:buSzTx/>
              <a:buFontTx/>
              <a:buNone/>
              <a:tabLst>
                <a:tab pos="268331" algn="l"/>
                <a:tab pos="268907" algn="l"/>
              </a:tabLst>
              <a:defRPr/>
            </a:pPr>
            <a:r>
              <a:rPr lang="nl-NL" sz="1400" b="1">
                <a:solidFill>
                  <a:srgbClr val="0070C0"/>
                </a:solidFill>
              </a:rPr>
              <a:t>Beleids</a:t>
            </a:r>
            <a:r>
              <a:rPr kumimoji="0" lang="nl-NL" sz="1400" b="1" i="0" u="none" strike="noStrike" kern="1200" cap="none" spc="0" normalizeH="0" baseline="0" noProof="0">
                <a:ln>
                  <a:noFill/>
                </a:ln>
                <a:solidFill>
                  <a:srgbClr val="0070C0"/>
                </a:solidFill>
                <a:effectLst/>
                <a:uLnTx/>
                <a:uFillTx/>
                <a:ea typeface="+mn-ea"/>
                <a:cs typeface="+mn-cs"/>
              </a:rPr>
              <a:t>agenda </a:t>
            </a:r>
            <a:r>
              <a:rPr kumimoji="0" lang="nl-NL" sz="1400" b="1" i="0" u="none" strike="noStrike" kern="1200" cap="none" spc="0" normalizeH="0" baseline="0" noProof="0" dirty="0">
                <a:ln>
                  <a:noFill/>
                </a:ln>
                <a:solidFill>
                  <a:srgbClr val="0070C0"/>
                </a:solidFill>
                <a:effectLst/>
                <a:uLnTx/>
                <a:uFillTx/>
                <a:ea typeface="+mn-ea"/>
                <a:cs typeface="+mn-cs"/>
              </a:rPr>
              <a:t>AZN 2025-2030</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Maatschappelijk verantwoord ondernemen</a:t>
            </a:r>
          </a:p>
          <a:p>
            <a:pPr marL="728266" marR="0" lvl="1" indent="-171450" algn="l" defTabSz="829178" rtl="0" eaLnBrk="1" fontAlgn="auto" latinLnBrk="0" hangingPunct="1">
              <a:lnSpc>
                <a:spcPts val="1400"/>
              </a:lnSpc>
              <a:spcBef>
                <a:spcPts val="0"/>
              </a:spcBef>
              <a:spcAft>
                <a:spcPts val="0"/>
              </a:spcAft>
              <a:buClrTx/>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versterken duurzaam gebruik medische hulpmiddelen </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Procesoptimalisatie</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728266" marR="0" lvl="1" indent="-171450" algn="l" defTabSz="829178" rtl="0" eaLnBrk="1" fontAlgn="auto" latinLnBrk="0" hangingPunct="1">
              <a:lnSpc>
                <a:spcPts val="1400"/>
              </a:lnSpc>
              <a:spcBef>
                <a:spcPts val="0"/>
              </a:spcBef>
              <a:spcAft>
                <a:spcPts val="0"/>
              </a:spcAft>
              <a:buClrTx/>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ontwikkelen sectoraal kader inzet PAA/VSA </a:t>
            </a:r>
          </a:p>
          <a:p>
            <a:pPr marL="728266" marR="0" lvl="1" indent="-171450" algn="l" defTabSz="829178" rtl="0" eaLnBrk="1" fontAlgn="auto" latinLnBrk="0" hangingPunct="1">
              <a:lnSpc>
                <a:spcPts val="1400"/>
              </a:lnSpc>
              <a:spcBef>
                <a:spcPts val="0"/>
              </a:spcBef>
              <a:spcAft>
                <a:spcPts val="0"/>
              </a:spcAft>
              <a:buClrTx/>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coördineren activiteiten Eindrapport Kernteam verbeterde urgentie-indeling</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Digitale transformatie</a:t>
            </a:r>
          </a:p>
          <a:p>
            <a:pPr marL="728266" marR="0" lvl="1" indent="-171450" algn="l" defTabSz="829178" rtl="0" eaLnBrk="1" fontAlgn="auto" latinLnBrk="0" hangingPunct="1">
              <a:lnSpc>
                <a:spcPts val="1400"/>
              </a:lnSpc>
              <a:spcBef>
                <a:spcPts val="0"/>
              </a:spcBef>
              <a:spcAft>
                <a:spcPts val="0"/>
              </a:spcAft>
              <a:buClrTx/>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verkennen medische verantwoordelijkheid </a:t>
            </a:r>
            <a:r>
              <a:rPr kumimoji="0" lang="nl-NL" sz="1200" b="0" i="0" u="none" strike="noStrike" kern="1200" cap="none" spc="0" normalizeH="0" baseline="0" noProof="0">
                <a:ln>
                  <a:noFill/>
                </a:ln>
                <a:solidFill>
                  <a:srgbClr val="4E5469"/>
                </a:solidFill>
                <a:effectLst/>
                <a:uLnTx/>
                <a:uFillTx/>
                <a:latin typeface="Verdana"/>
                <a:ea typeface="+mn-ea"/>
                <a:cs typeface="+mn-cs"/>
              </a:rPr>
              <a:t>bij AI</a:t>
            </a:r>
            <a:endParaRPr lang="nl-NL" sz="1400" b="1">
              <a:solidFill>
                <a:srgbClr val="0070C0"/>
              </a:solidFill>
              <a:latin typeface="Verdana"/>
            </a:endParaRPr>
          </a:p>
          <a:p>
            <a:pPr marL="99616" marR="0" lvl="0" indent="0" algn="l" defTabSz="829178"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1" i="0" u="none" strike="noStrike" kern="1200" cap="none" spc="0" normalizeH="0" baseline="0" noProof="0">
              <a:ln>
                <a:noFill/>
              </a:ln>
              <a:solidFill>
                <a:srgbClr val="0070C0"/>
              </a:solidFill>
              <a:effectLst/>
              <a:uLnTx/>
              <a:uFillTx/>
              <a:latin typeface="Verdana"/>
              <a:ea typeface="+mn-ea"/>
              <a:cs typeface="+mn-cs"/>
            </a:endParaRPr>
          </a:p>
          <a:p>
            <a:pPr marL="99616" marR="0" lvl="0" indent="0" algn="l" defTabSz="829178" rtl="0" eaLnBrk="1" fontAlgn="auto" latinLnBrk="0" hangingPunct="1">
              <a:lnSpc>
                <a:spcPts val="1400"/>
              </a:lnSpc>
              <a:spcBef>
                <a:spcPts val="0"/>
              </a:spcBef>
              <a:spcAft>
                <a:spcPts val="0"/>
              </a:spcAft>
              <a:buClrTx/>
              <a:buSzTx/>
              <a:buFontTx/>
              <a:buNone/>
              <a:tabLst>
                <a:tab pos="268331" algn="l"/>
                <a:tab pos="268907" algn="l"/>
              </a:tabLst>
              <a:defRPr/>
            </a:pPr>
            <a:r>
              <a:rPr lang="nl-NL" sz="1400" b="1" noProof="0">
                <a:solidFill>
                  <a:srgbClr val="0070C0"/>
                </a:solidFill>
                <a:latin typeface="Verdana"/>
              </a:rPr>
              <a:t>Overige thema’s</a:t>
            </a:r>
          </a:p>
          <a:p>
            <a:pPr marL="99616" marR="0" lvl="0" indent="0" algn="l" defTabSz="829178"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1" i="0" u="none" strike="noStrike" kern="1200" cap="none" spc="0" normalizeH="0" baseline="0" noProof="0">
              <a:ln>
                <a:noFill/>
              </a:ln>
              <a:solidFill>
                <a:srgbClr val="0070C0"/>
              </a:solidFill>
              <a:effectLst/>
              <a:uLnTx/>
              <a:uFillTx/>
              <a:latin typeface="Verdana"/>
              <a:ea typeface="+mn-ea"/>
              <a:cs typeface="+mn-cs"/>
            </a:endParaRPr>
          </a:p>
          <a:p>
            <a:pPr marL="99616" marR="0" lvl="0" indent="0" algn="l" defTabSz="829178" rtl="0" eaLnBrk="1" fontAlgn="auto" latinLnBrk="0" hangingPunct="1">
              <a:lnSpc>
                <a:spcPts val="1400"/>
              </a:lnSpc>
              <a:spcBef>
                <a:spcPts val="0"/>
              </a:spcBef>
              <a:spcAft>
                <a:spcPts val="0"/>
              </a:spcAft>
              <a:buClrTx/>
              <a:buSzTx/>
              <a:buFontTx/>
              <a:buNone/>
              <a:tabLst>
                <a:tab pos="268331" algn="l"/>
                <a:tab pos="268907" algn="l"/>
              </a:tabLst>
              <a:defRPr/>
            </a:pPr>
            <a:r>
              <a:rPr kumimoji="0" lang="nl-NL" sz="1200" i="0" u="none" strike="noStrike" kern="1200" cap="none" spc="0" normalizeH="0" baseline="0" noProof="0">
                <a:ln>
                  <a:noFill/>
                </a:ln>
                <a:solidFill>
                  <a:srgbClr val="0070C0"/>
                </a:solidFill>
                <a:effectLst/>
                <a:uLnTx/>
                <a:uFillTx/>
                <a:latin typeface="Verdana"/>
                <a:ea typeface="+mn-ea"/>
                <a:cs typeface="+mn-cs"/>
              </a:rPr>
              <a:t>Protocollencommissie </a:t>
            </a:r>
            <a:r>
              <a:rPr kumimoji="0" lang="nl-NL" sz="1200" i="0" u="none" strike="noStrike" kern="1200" cap="none" spc="0" normalizeH="0" baseline="0" noProof="0" dirty="0">
                <a:ln>
                  <a:noFill/>
                </a:ln>
                <a:solidFill>
                  <a:srgbClr val="0070C0"/>
                </a:solidFill>
                <a:effectLst/>
                <a:uLnTx/>
                <a:uFillTx/>
                <a:latin typeface="Verdana"/>
                <a:ea typeface="+mn-ea"/>
                <a:cs typeface="+mn-cs"/>
              </a:rPr>
              <a:t>(PC)</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Beheren en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doorontwikkelen</a:t>
            </a:r>
            <a:r>
              <a:rPr kumimoji="0" lang="nl-NL" sz="1200" b="0" i="0" u="none" strike="noStrike" kern="1200" cap="none" spc="0" normalizeH="0" baseline="0" noProof="0" dirty="0">
                <a:ln>
                  <a:noFill/>
                </a:ln>
                <a:solidFill>
                  <a:srgbClr val="4E5469"/>
                </a:solidFill>
                <a:effectLst/>
                <a:uLnTx/>
                <a:uFillTx/>
                <a:latin typeface="Verdana"/>
                <a:ea typeface="+mn-ea"/>
                <a:cs typeface="+mn-cs"/>
              </a:rPr>
              <a:t> ambulancezorg-app, met netwerk regionale beheerders</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Actueel houden LPA, LPMA, medicatie en redeneerhulpen volgens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meerjarenschema</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Beoordelen aanvragen r</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egionale</a:t>
            </a:r>
            <a:r>
              <a:rPr kumimoji="0" lang="nl-NL" sz="1200" b="0" i="0" u="none" strike="noStrike" kern="1200" cap="none" spc="0" normalizeH="0" baseline="0" noProof="0" dirty="0">
                <a:ln>
                  <a:noFill/>
                </a:ln>
                <a:solidFill>
                  <a:srgbClr val="4E5469"/>
                </a:solidFill>
                <a:effectLst/>
                <a:uLnTx/>
                <a:uFillTx/>
                <a:latin typeface="Verdana"/>
                <a:ea typeface="+mn-ea"/>
                <a:cs typeface="+mn-cs"/>
              </a:rPr>
              <a:t> protocollen qua content en opmaak</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Informeren MMA’s/ambulancezorgprofessionals) over protocol- en appwijzigingen</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inter</a:t>
            </a:r>
            <a:r>
              <a:rPr kumimoji="0" lang="nl-NL" sz="1200" b="0" i="0" u="none" strike="noStrike" kern="1200" cap="none" spc="0" normalizeH="0" baseline="0" noProof="0" dirty="0">
                <a:ln>
                  <a:noFill/>
                </a:ln>
                <a:solidFill>
                  <a:srgbClr val="4E5469"/>
                </a:solidFill>
                <a:effectLst/>
                <a:uLnTx/>
                <a:uFillTx/>
                <a:latin typeface="Verdana"/>
                <a:ea typeface="+mn-ea"/>
                <a:cs typeface="+mn-cs"/>
              </a:rPr>
              <a:t>)nationale kennisdeling medisch handelen ambulancezorg</a:t>
            </a:r>
            <a:endParaRPr kumimoji="0" lang="nl-NL" sz="1200" b="0" i="0" u="none" strike="sngStrike" kern="1200" cap="none" spc="0" normalizeH="0" baseline="0" noProof="0" dirty="0">
              <a:ln>
                <a:noFill/>
              </a:ln>
              <a:solidFill>
                <a:srgbClr val="4E5469"/>
              </a:solidFill>
              <a:effectLst/>
              <a:uLnTx/>
              <a:uFillTx/>
              <a:latin typeface="Verdana"/>
              <a:ea typeface="+mn-ea"/>
              <a:cs typeface="+mn-cs"/>
            </a:endParaRP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Delen kaders regionale i</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mplementatie</a:t>
            </a:r>
            <a:r>
              <a:rPr kumimoji="0" lang="nl-NL" sz="1200" b="0" i="0" u="none" strike="noStrike" kern="1200" cap="none" spc="0" normalizeH="0" baseline="0" noProof="0" dirty="0">
                <a:ln>
                  <a:noFill/>
                </a:ln>
                <a:solidFill>
                  <a:srgbClr val="4E5469"/>
                </a:solidFill>
                <a:effectLst/>
                <a:uLnTx/>
                <a:uFillTx/>
                <a:latin typeface="Verdana"/>
                <a:ea typeface="+mn-ea"/>
                <a:cs typeface="+mn-cs"/>
              </a:rPr>
              <a:t> LPLMA via KG Leren &amp; ontwikkelen</a:t>
            </a:r>
          </a:p>
          <a:p>
            <a:pPr marL="468313" marR="0"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en coördineren externe activiteiten v</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anuit</a:t>
            </a:r>
            <a:r>
              <a:rPr kumimoji="0" lang="nl-NL" sz="1200" b="0" i="0" u="none" strike="noStrike" kern="1200" cap="none" spc="0" normalizeH="0" baseline="0" noProof="0" dirty="0">
                <a:ln>
                  <a:noFill/>
                </a:ln>
                <a:solidFill>
                  <a:srgbClr val="4E5469"/>
                </a:solidFill>
                <a:effectLst/>
                <a:uLnTx/>
                <a:uFillTx/>
                <a:latin typeface="Verdana"/>
                <a:ea typeface="+mn-ea"/>
                <a:cs typeface="+mn-cs"/>
              </a:rPr>
              <a:t> meerjarenplan landelijke projecten (indien voldoende beschikbaarheid MMA’s / zorgprofessionals): o.a. </a:t>
            </a:r>
          </a:p>
          <a:p>
            <a:pPr marL="182563" marR="0" lvl="1" indent="0" algn="l" defTabSz="914400" rtl="0" eaLnBrk="1" fontAlgn="auto" latinLnBrk="0" hangingPunct="1">
              <a:lnSpc>
                <a:spcPts val="1400"/>
              </a:lnSpc>
              <a:spcBef>
                <a:spcPts val="0"/>
              </a:spcBef>
              <a:spcAft>
                <a:spcPts val="0"/>
              </a:spcAft>
              <a:buClr>
                <a:srgbClr val="E84B2D"/>
              </a:buClr>
              <a:buSzTx/>
              <a:buFontTx/>
              <a:buNone/>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		    update Verrichtingen in de ambulancezorg, ontwikkelen ziektescripts </a:t>
            </a:r>
          </a:p>
          <a:p>
            <a:pPr marL="182563" marR="0" lvl="1" indent="0" algn="l" defTabSz="914400" rtl="0" eaLnBrk="1" fontAlgn="auto" latinLnBrk="0" hangingPunct="1">
              <a:lnSpc>
                <a:spcPts val="1400"/>
              </a:lnSpc>
              <a:spcBef>
                <a:spcPts val="0"/>
              </a:spcBef>
              <a:spcAft>
                <a:spcPts val="0"/>
              </a:spcAft>
              <a:buClr>
                <a:srgbClr val="E84B2D"/>
              </a:buClr>
              <a:buSzTx/>
              <a:buFontTx/>
              <a:buNone/>
              <a:tabLst>
                <a:tab pos="268331" algn="l"/>
                <a:tab pos="268907" algn="l"/>
              </a:tabLst>
              <a:defRPr/>
            </a:pPr>
            <a:endParaRPr kumimoji="0" lang="nl-NL" sz="1200" b="1" i="0" u="none" strike="noStrike" kern="1200" cap="none" spc="0" normalizeH="0" baseline="0" noProof="0" dirty="0">
              <a:ln>
                <a:noFill/>
              </a:ln>
              <a:solidFill>
                <a:srgbClr val="2780C3"/>
              </a:solidFill>
              <a:effectLst/>
              <a:uLnTx/>
              <a:uFillTx/>
              <a:latin typeface="Verdana"/>
              <a:ea typeface="+mn-ea"/>
              <a:cs typeface="+mn-cs"/>
            </a:endParaRPr>
          </a:p>
          <a:p>
            <a:pPr marL="182563" marR="0" lvl="1" indent="0" algn="l" defTabSz="914400" rtl="0" eaLnBrk="1" fontAlgn="auto" latinLnBrk="0" hangingPunct="1">
              <a:lnSpc>
                <a:spcPts val="1400"/>
              </a:lnSpc>
              <a:spcBef>
                <a:spcPts val="0"/>
              </a:spcBef>
              <a:spcAft>
                <a:spcPts val="0"/>
              </a:spcAft>
              <a:buClr>
                <a:srgbClr val="E84B2D"/>
              </a:buClr>
              <a:buSzTx/>
              <a:buFontTx/>
              <a:buNone/>
              <a:tabLst>
                <a:tab pos="268331" algn="l"/>
                <a:tab pos="268907" algn="l"/>
              </a:tabLst>
              <a:defRPr/>
            </a:pPr>
            <a:r>
              <a:rPr kumimoji="0" lang="nl-NL" sz="1200" i="0" u="none" strike="noStrike" kern="1200" cap="none" spc="0" normalizeH="0" baseline="0" noProof="0" dirty="0">
                <a:ln>
                  <a:noFill/>
                </a:ln>
                <a:solidFill>
                  <a:srgbClr val="2780C3"/>
                </a:solidFill>
                <a:effectLst/>
                <a:uLnTx/>
                <a:uFillTx/>
                <a:latin typeface="Verdana"/>
                <a:ea typeface="+mn-ea"/>
                <a:cs typeface="+mn-cs"/>
              </a:rPr>
              <a:t>Richtlijnen </a:t>
            </a:r>
            <a:r>
              <a:rPr kumimoji="0" lang="nl-NL" sz="1200" i="0" u="none" strike="noStrike" kern="1200" cap="none" spc="0" normalizeH="0" baseline="0" noProof="0" dirty="0" err="1">
                <a:ln>
                  <a:noFill/>
                </a:ln>
                <a:solidFill>
                  <a:srgbClr val="2780C3"/>
                </a:solidFill>
                <a:effectLst/>
                <a:uLnTx/>
                <a:uFillTx/>
                <a:latin typeface="Verdana"/>
                <a:ea typeface="+mn-ea"/>
                <a:cs typeface="+mn-cs"/>
              </a:rPr>
              <a:t>ambulancezorg</a:t>
            </a:r>
            <a:r>
              <a:rPr kumimoji="0" lang="nl-NL" sz="1200" i="0" u="none" strike="noStrike" kern="1200" cap="none" spc="0" normalizeH="0" baseline="0" noProof="0" dirty="0">
                <a:ln>
                  <a:noFill/>
                </a:ln>
                <a:solidFill>
                  <a:srgbClr val="2780C3"/>
                </a:solidFill>
                <a:effectLst/>
                <a:uLnTx/>
                <a:uFillTx/>
                <a:latin typeface="Verdana"/>
                <a:ea typeface="+mn-ea"/>
                <a:cs typeface="+mn-cs"/>
              </a:rPr>
              <a:t> of met/van externe stakeholders </a:t>
            </a:r>
          </a:p>
          <a:p>
            <a:pPr marL="354013" marR="0" lvl="1" indent="-1714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  Participeren deelnameverzoeken, in afstemming met RAV’s/NVMMA/V&amp;VN AZ</a:t>
            </a:r>
          </a:p>
          <a:p>
            <a:pPr marL="446088" marR="0" lvl="2" indent="-268288"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actueel houden eigen/gezamenlijke richtlijnen &amp; afstemmen implementatie: Kwaliteitskader laag- en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middencomplex</a:t>
            </a:r>
            <a:r>
              <a:rPr kumimoji="0" lang="nl-NL" sz="1200" b="0" i="0" u="none" strike="noStrike" kern="1200" cap="none" spc="0" normalizeH="0" baseline="0" noProof="0" dirty="0">
                <a:ln>
                  <a:noFill/>
                </a:ln>
                <a:solidFill>
                  <a:srgbClr val="4E5469"/>
                </a:solidFill>
                <a:effectLst/>
                <a:uLnTx/>
                <a:uFillTx/>
                <a:latin typeface="Verdana"/>
                <a:ea typeface="+mn-ea"/>
                <a:cs typeface="+mn-cs"/>
              </a:rPr>
              <a:t> ambulancezorg, Hygiënerichtlijn, Kwaliteitskader first responders reanimatiezorg enz.</a:t>
            </a:r>
          </a:p>
          <a:p>
            <a:pPr marL="182563" marR="0" lvl="1" indent="0" algn="l" defTabSz="914400" rtl="0" eaLnBrk="1" fontAlgn="auto" latinLnBrk="0" hangingPunct="1">
              <a:lnSpc>
                <a:spcPts val="1400"/>
              </a:lnSpc>
              <a:spcBef>
                <a:spcPts val="98"/>
              </a:spcBef>
              <a:spcAft>
                <a:spcPts val="0"/>
              </a:spcAft>
              <a:buClr>
                <a:srgbClr val="E84B2D"/>
              </a:buClr>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82563" marR="0" lvl="1" indent="0" algn="l" defTabSz="914400" rtl="0" eaLnBrk="1" fontAlgn="auto" latinLnBrk="0" hangingPunct="1">
              <a:lnSpc>
                <a:spcPts val="1400"/>
              </a:lnSpc>
              <a:spcBef>
                <a:spcPts val="0"/>
              </a:spcBef>
              <a:spcAft>
                <a:spcPts val="0"/>
              </a:spcAft>
              <a:buClr>
                <a:srgbClr val="E84B2D"/>
              </a:buClr>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82563" marR="0" lvl="1" indent="0" algn="l" defTabSz="914400" rtl="0" eaLnBrk="1" fontAlgn="auto" latinLnBrk="0" hangingPunct="1">
              <a:lnSpc>
                <a:spcPts val="1400"/>
              </a:lnSpc>
              <a:spcBef>
                <a:spcPts val="0"/>
              </a:spcBef>
              <a:spcAft>
                <a:spcPts val="0"/>
              </a:spcAft>
              <a:buClr>
                <a:srgbClr val="E84B2D"/>
              </a:buClr>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p:txBody>
      </p:sp>
      <p:sp>
        <p:nvSpPr>
          <p:cNvPr id="9" name="Tekstvak 8">
            <a:extLst>
              <a:ext uri="{FF2B5EF4-FFF2-40B4-BE49-F238E27FC236}">
                <a16:creationId xmlns:a16="http://schemas.microsoft.com/office/drawing/2014/main" id="{7C4D67D6-56DD-EA97-4F98-7D01B6E18BB6}"/>
              </a:ext>
            </a:extLst>
          </p:cNvPr>
          <p:cNvSpPr txBox="1"/>
          <p:nvPr/>
        </p:nvSpPr>
        <p:spPr>
          <a:xfrm>
            <a:off x="8466484" y="1363895"/>
            <a:ext cx="3614928" cy="4606389"/>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a:t>
            </a:r>
            <a:r>
              <a:rPr kumimoji="0" lang="nl-NL" sz="1700" b="1" i="0" u="none" strike="noStrike" kern="1200" cap="none" spc="0" normalizeH="0" baseline="0" noProof="0">
                <a:ln>
                  <a:noFill/>
                </a:ln>
                <a:solidFill>
                  <a:srgbClr val="2780C3"/>
                </a:solidFill>
                <a:effectLst/>
                <a:uLnTx/>
                <a:uFillTx/>
                <a:latin typeface="Verdana"/>
                <a:ea typeface="+mn-ea"/>
                <a:cs typeface="+mn-cs"/>
              </a:rPr>
              <a:t>de RAV?</a:t>
            </a: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Faciliteren deelname MMA/ ambulancezorgprofessionals aan (nieuwe) PC-structuur met deskundigenraad en gebruikerspanel</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Faciliteren regionale implementatie geactualiseerd LPLMA in scholing en materialen</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Faciliteren app-beheerder regionale protocollen en werkafspraken</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regionale implementatie PC producten/protocollen updates door ROC</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regionale werkafspraken over verrichtingen in afwachting van sectorale externe activiteit </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r</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egionaal</a:t>
            </a:r>
            <a:r>
              <a:rPr kumimoji="0" lang="nl-NL" sz="1200" b="0" i="0" u="none" strike="noStrike" kern="1200" cap="none" spc="0" normalizeH="0" baseline="0" noProof="0" dirty="0">
                <a:ln>
                  <a:noFill/>
                </a:ln>
                <a:solidFill>
                  <a:srgbClr val="4E5469"/>
                </a:solidFill>
                <a:effectLst/>
                <a:uLnTx/>
                <a:uFillTx/>
                <a:latin typeface="Verdana"/>
                <a:ea typeface="+mn-ea"/>
                <a:cs typeface="+mn-cs"/>
              </a:rPr>
              <a:t> beleid indien nieuwe landelijk beleid ketenpartners zonder betrokkenheid/instemming ambulancesector is gerealiseerd</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Faciliteren deelname MMA’s/ ambulancezorgprofessionals aan richtlijnontwikkeling, werkgroepen sectoraal en in de keten</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p:txBody>
      </p:sp>
    </p:spTree>
    <p:extLst>
      <p:ext uri="{BB962C8B-B14F-4D97-AF65-F5344CB8AC3E}">
        <p14:creationId xmlns:p14="http://schemas.microsoft.com/office/powerpoint/2010/main" val="372656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511791" y="0"/>
            <a:ext cx="3680209" cy="6300591"/>
          </a:xfrm>
          <a:prstGeom prst="rect">
            <a:avLst/>
          </a:prstGeom>
          <a:solidFill>
            <a:schemeClr val="accent2">
              <a:lumMod val="20000"/>
              <a:lumOff val="80000"/>
              <a:alpha val="58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576507" y="914110"/>
            <a:ext cx="3204000" cy="387798"/>
          </a:xfrm>
        </p:spPr>
        <p:txBody>
          <a:bodyPr/>
          <a:lstStyle/>
          <a:p>
            <a:pPr>
              <a:lnSpc>
                <a:spcPct val="90000"/>
              </a:lnSpc>
              <a:spcBef>
                <a:spcPct val="0"/>
              </a:spcBef>
            </a:pPr>
            <a:r>
              <a:rPr lang="nl-NL" sz="2800" dirty="0">
                <a:solidFill>
                  <a:schemeClr val="accent3"/>
                </a:solidFill>
                <a:latin typeface="+mj-lt"/>
                <a:ea typeface="+mj-ea"/>
                <a:cs typeface="+mj-cs"/>
              </a:rPr>
              <a:t>ZORGZAKEN</a:t>
            </a: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466647" y="1471892"/>
            <a:ext cx="7068220" cy="4453531"/>
          </a:xfrm>
        </p:spPr>
        <p:txBody>
          <a:bodyPr/>
          <a:lstStyle/>
          <a:p>
            <a:pPr marL="99616" defTabSz="829178">
              <a:lnSpc>
                <a:spcPts val="1410"/>
              </a:lnSpc>
              <a:tabLst>
                <a:tab pos="268331" algn="l"/>
                <a:tab pos="268907" algn="l"/>
              </a:tabLst>
            </a:pPr>
            <a:endParaRPr lang="nl-NL" sz="1700" b="1" dirty="0">
              <a:solidFill>
                <a:schemeClr val="accent2"/>
              </a:solidFill>
            </a:endParaRPr>
          </a:p>
          <a:p>
            <a:r>
              <a:rPr lang="nl-NL" sz="1200" b="1" dirty="0"/>
              <a:t>   </a:t>
            </a:r>
            <a:r>
              <a:rPr lang="nl-NL" sz="1200" dirty="0">
                <a:solidFill>
                  <a:srgbClr val="0070C0"/>
                </a:solidFill>
              </a:rPr>
              <a:t>Verbeterde urgentie-indeling (VUI)</a:t>
            </a:r>
          </a:p>
          <a:p>
            <a:pPr marL="468313" lvl="1" indent="-285750">
              <a:lnSpc>
                <a:spcPts val="1400"/>
              </a:lnSpc>
              <a:tabLst>
                <a:tab pos="268331" algn="l"/>
                <a:tab pos="268907" algn="l"/>
              </a:tabLst>
            </a:pPr>
            <a:r>
              <a:rPr lang="nl-NL" sz="1200" dirty="0"/>
              <a:t>Uitwerken onderzoeksresultaten Nivel naar beleidsadvies</a:t>
            </a:r>
          </a:p>
          <a:p>
            <a:pPr marL="468313" lvl="1" indent="-285750">
              <a:lnSpc>
                <a:spcPts val="1400"/>
              </a:lnSpc>
              <a:tabLst>
                <a:tab pos="268331" algn="l"/>
                <a:tab pos="268907" algn="l"/>
              </a:tabLst>
            </a:pPr>
            <a:r>
              <a:rPr lang="nl-NL" sz="1200" dirty="0"/>
              <a:t>Borgen input gewenste aanpassingen wet- en regelgeving na implementatie</a:t>
            </a:r>
          </a:p>
          <a:p>
            <a:pPr marL="11516" defTabSz="829178">
              <a:lnSpc>
                <a:spcPts val="1400"/>
              </a:lnSpc>
            </a:pPr>
            <a:endParaRPr lang="nl-NL" sz="1200" b="1" dirty="0">
              <a:solidFill>
                <a:srgbClr val="0070C0"/>
              </a:solidFill>
            </a:endParaRPr>
          </a:p>
          <a:p>
            <a:pPr marL="0" marR="274665"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tab pos="268907" algn="l"/>
              </a:tabLst>
              <a:defRPr/>
            </a:pPr>
            <a:r>
              <a:rPr lang="nl-NL" sz="1200" b="1">
                <a:solidFill>
                  <a:srgbClr val="0070C0"/>
                </a:solidFill>
              </a:rPr>
              <a:t> </a:t>
            </a:r>
            <a:r>
              <a:rPr kumimoji="0" lang="nl-NL" sz="1200" b="1" i="0" u="none" strike="noStrike" kern="1200" cap="none" spc="0" normalizeH="0" baseline="0" noProof="0">
                <a:ln>
                  <a:noFill/>
                </a:ln>
                <a:solidFill>
                  <a:srgbClr val="0070C0"/>
                </a:solidFill>
                <a:effectLst/>
                <a:uLnTx/>
                <a:uFillTx/>
                <a:latin typeface="Verdana"/>
                <a:ea typeface="+mn-ea"/>
                <a:cs typeface="+mn-cs"/>
              </a:rPr>
              <a:t>  </a:t>
            </a:r>
            <a:r>
              <a:rPr kumimoji="0" lang="nl-NL" sz="1200" i="0" u="none" strike="noStrike" kern="1200" cap="none" spc="0" normalizeH="0" baseline="0" noProof="0">
                <a:ln>
                  <a:noFill/>
                </a:ln>
                <a:solidFill>
                  <a:srgbClr val="0070C0"/>
                </a:solidFill>
                <a:effectLst/>
                <a:uLnTx/>
                <a:uFillTx/>
                <a:latin typeface="Verdana"/>
                <a:ea typeface="+mn-ea"/>
                <a:cs typeface="+mn-cs"/>
              </a:rPr>
              <a:t>Inrichten</a:t>
            </a:r>
            <a:r>
              <a:rPr kumimoji="0" lang="nl-NL" sz="1200" i="0" u="none" strike="noStrike" kern="1200" cap="none" spc="0" normalizeH="0" baseline="0" noProof="0" dirty="0">
                <a:ln>
                  <a:noFill/>
                </a:ln>
                <a:solidFill>
                  <a:srgbClr val="0070C0"/>
                </a:solidFill>
                <a:effectLst/>
                <a:uLnTx/>
                <a:uFillTx/>
                <a:latin typeface="Verdana"/>
                <a:ea typeface="+mn-ea"/>
                <a:cs typeface="+mn-cs"/>
              </a:rPr>
              <a:t>/voortzetten crisis-activiteiten</a:t>
            </a:r>
            <a:r>
              <a:rPr kumimoji="0" lang="nl-NL" sz="1200" b="1" i="0" u="none" strike="noStrike" kern="1200" cap="none" spc="0" normalizeH="0" baseline="0" noProof="0" dirty="0">
                <a:ln>
                  <a:noFill/>
                </a:ln>
                <a:solidFill>
                  <a:srgbClr val="0070C0"/>
                </a:solidFill>
                <a:effectLst/>
                <a:uLnTx/>
                <a:uFillTx/>
                <a:latin typeface="Verdana"/>
                <a:ea typeface="+mn-ea"/>
                <a:cs typeface="+mn-cs"/>
              </a:rPr>
              <a:t> </a:t>
            </a:r>
            <a:endParaRPr kumimoji="0" lang="nl-NL" sz="1100" b="1" i="0" u="none" strike="noStrike" kern="1200" cap="none" spc="0" normalizeH="0" baseline="0" noProof="0" dirty="0">
              <a:ln>
                <a:noFill/>
              </a:ln>
              <a:solidFill>
                <a:srgbClr val="0070C0"/>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a:t>
            </a:r>
            <a:r>
              <a:rPr lang="nl-NL" sz="1200" dirty="0">
                <a:solidFill>
                  <a:srgbClr val="4E5469"/>
                </a:solidFill>
                <a:latin typeface="Verdana"/>
              </a:rPr>
              <a:t>s</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ectoraal</a:t>
            </a:r>
            <a:r>
              <a:rPr kumimoji="0" lang="nl-NL" sz="1200" b="0" i="0" u="none" strike="noStrike" kern="1200" cap="none" spc="0" normalizeH="0" baseline="0" noProof="0" dirty="0">
                <a:ln>
                  <a:noFill/>
                </a:ln>
                <a:solidFill>
                  <a:srgbClr val="4E5469"/>
                </a:solidFill>
                <a:effectLst/>
                <a:uLnTx/>
                <a:uFillTx/>
                <a:latin typeface="Verdana"/>
                <a:ea typeface="+mn-ea"/>
                <a:cs typeface="+mn-cs"/>
              </a:rPr>
              <a:t> kernteam- en crisisoverleg met bestuur NVMMA/RAV-vertegenwoordiging, o.a. bij pandemische vraagstukken </a:t>
            </a: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lang="nl-NL" sz="1200" dirty="0">
                <a:solidFill>
                  <a:srgbClr val="4E5469"/>
                </a:solidFill>
                <a:latin typeface="Verdana"/>
              </a:rPr>
              <a:t>Organiseren medische afwegingen bij keuzevraagstukken</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Informeren periodiek dan wel actueel van professionals </a:t>
            </a:r>
            <a:r>
              <a:rPr lang="nl-NL" sz="1200" dirty="0">
                <a:solidFill>
                  <a:srgbClr val="4E5469"/>
                </a:solidFill>
                <a:latin typeface="Verdana"/>
              </a:rPr>
              <a:t>&amp; </a:t>
            </a:r>
            <a:r>
              <a:rPr kumimoji="0" lang="nl-NL" sz="1200" b="0" i="0" u="none" strike="noStrike" kern="1200" cap="none" spc="0" normalizeH="0" baseline="0" noProof="0" dirty="0">
                <a:ln>
                  <a:noFill/>
                </a:ln>
                <a:solidFill>
                  <a:srgbClr val="4E5469"/>
                </a:solidFill>
                <a:effectLst/>
                <a:uLnTx/>
                <a:uFillTx/>
                <a:latin typeface="Verdana"/>
                <a:ea typeface="+mn-ea"/>
                <a:cs typeface="+mn-cs"/>
              </a:rPr>
              <a:t>beleid/stafmedewerkers</a:t>
            </a: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Vaststellen actuele protocollen ambulancezorg (LPA, LPLMA) en opnemen in app</a:t>
            </a:r>
            <a:endParaRPr lang="nl-NL" sz="1200" dirty="0">
              <a:solidFill>
                <a:srgbClr val="0070C0"/>
              </a:solidFill>
            </a:endParaRPr>
          </a:p>
          <a:p>
            <a:pPr marL="11516" defTabSz="829178">
              <a:lnSpc>
                <a:spcPts val="1400"/>
              </a:lnSpc>
            </a:pPr>
            <a:endParaRPr lang="nl-NL" sz="1200" dirty="0">
              <a:solidFill>
                <a:srgbClr val="0070C0"/>
              </a:solidFill>
            </a:endParaRPr>
          </a:p>
          <a:p>
            <a:pPr marL="11516" defTabSz="829178">
              <a:lnSpc>
                <a:spcPts val="1400"/>
              </a:lnSpc>
            </a:pPr>
            <a:r>
              <a:rPr lang="nl-NL" sz="1200">
                <a:solidFill>
                  <a:srgbClr val="0070C0"/>
                </a:solidFill>
              </a:rPr>
              <a:t>   NVMMA-ondersteuning</a:t>
            </a:r>
            <a:endParaRPr lang="nl-NL" sz="1200" dirty="0">
              <a:solidFill>
                <a:srgbClr val="0070C0"/>
              </a:solidFill>
            </a:endParaRPr>
          </a:p>
          <a:p>
            <a:pPr marL="468313" lvl="1" indent="-285750">
              <a:lnSpc>
                <a:spcPts val="1400"/>
              </a:lnSpc>
              <a:buClr>
                <a:schemeClr val="accent4"/>
              </a:buClr>
              <a:buFont typeface="Arial" panose="020B0604020202020204" pitchFamily="34" charset="0"/>
              <a:buChar char="•"/>
              <a:tabLst>
                <a:tab pos="268331" algn="l"/>
                <a:tab pos="268907" algn="l"/>
              </a:tabLst>
            </a:pPr>
            <a:r>
              <a:rPr lang="nl-NL" sz="1200" dirty="0">
                <a:solidFill>
                  <a:schemeClr val="tx2"/>
                </a:solidFill>
              </a:rPr>
              <a:t>Invullen rol </a:t>
            </a:r>
            <a:r>
              <a:rPr lang="nl-NL" sz="1200" dirty="0"/>
              <a:t>l</a:t>
            </a:r>
            <a:r>
              <a:rPr lang="nl-NL" sz="1200" dirty="0">
                <a:solidFill>
                  <a:schemeClr val="tx2"/>
                </a:solidFill>
              </a:rPr>
              <a:t>iaison met inzet bij ledenvergadering</a:t>
            </a:r>
            <a:r>
              <a:rPr lang="nl-NL" sz="1200" dirty="0"/>
              <a:t>/ </a:t>
            </a:r>
            <a:r>
              <a:rPr lang="nl-NL" sz="1200" dirty="0">
                <a:solidFill>
                  <a:schemeClr val="tx2"/>
                </a:solidFill>
              </a:rPr>
              <a:t>opstellen korte notities </a:t>
            </a:r>
          </a:p>
          <a:p>
            <a:pPr marL="468313" lvl="1" indent="-285750">
              <a:lnSpc>
                <a:spcPts val="1400"/>
              </a:lnSpc>
              <a:buClr>
                <a:schemeClr val="accent4"/>
              </a:buClr>
              <a:buFont typeface="Arial" panose="020B0604020202020204" pitchFamily="34" charset="0"/>
              <a:buChar char="•"/>
              <a:tabLst>
                <a:tab pos="268331" algn="l"/>
                <a:tab pos="268907" algn="l"/>
              </a:tabLst>
            </a:pPr>
            <a:r>
              <a:rPr lang="nl-NL" sz="1200" dirty="0">
                <a:solidFill>
                  <a:schemeClr val="tx2"/>
                </a:solidFill>
              </a:rPr>
              <a:t>Redactionele ondersteuning MMA-app (platform MMA’s)</a:t>
            </a:r>
          </a:p>
          <a:p>
            <a:pPr marL="468313" lvl="1" indent="-285750">
              <a:lnSpc>
                <a:spcPts val="1400"/>
              </a:lnSpc>
              <a:buClr>
                <a:schemeClr val="accent4"/>
              </a:buClr>
              <a:buFont typeface="Arial" panose="020B0604020202020204" pitchFamily="34" charset="0"/>
              <a:buChar char="•"/>
              <a:tabLst>
                <a:tab pos="268331" algn="l"/>
                <a:tab pos="268907" algn="l"/>
              </a:tabLst>
            </a:pPr>
            <a:r>
              <a:rPr lang="nl-NL" sz="1200" dirty="0"/>
              <a:t>Betrekken medische stafbureaus/contactpersoon ter ondersteuning informatievoorziening MMA’s</a:t>
            </a:r>
          </a:p>
          <a:p>
            <a:pPr marL="468313" lvl="1" indent="-285750">
              <a:lnSpc>
                <a:spcPts val="1400"/>
              </a:lnSpc>
              <a:buClr>
                <a:schemeClr val="accent4"/>
              </a:buClr>
              <a:buFont typeface="Arial" panose="020B0604020202020204" pitchFamily="34" charset="0"/>
              <a:buChar char="•"/>
              <a:tabLst>
                <a:tab pos="268331" algn="l"/>
                <a:tab pos="268907" algn="l"/>
              </a:tabLst>
            </a:pPr>
            <a:endParaRPr lang="nl-NL" sz="1200" dirty="0">
              <a:solidFill>
                <a:schemeClr val="tx2"/>
              </a:solidFill>
            </a:endParaRPr>
          </a:p>
          <a:p>
            <a:pPr marL="182563" marR="0" lvl="1" indent="0" algn="l" defTabSz="914400" rtl="0" eaLnBrk="1" fontAlgn="auto" latinLnBrk="0" hangingPunct="1">
              <a:lnSpc>
                <a:spcPts val="1400"/>
              </a:lnSpc>
              <a:spcBef>
                <a:spcPts val="0"/>
              </a:spcBef>
              <a:spcAft>
                <a:spcPts val="0"/>
              </a:spcAft>
              <a:buClr>
                <a:srgbClr val="E84B2D"/>
              </a:buClr>
              <a:buSzTx/>
              <a:buFontTx/>
              <a:buNone/>
              <a:tabLst>
                <a:tab pos="268331" algn="l"/>
                <a:tab pos="268907" algn="l"/>
              </a:tabLst>
              <a:defRPr/>
            </a:pPr>
            <a:r>
              <a:rPr kumimoji="0" lang="nl-NL" sz="1200" i="0" u="none" strike="noStrike" kern="1200" cap="none" spc="0" normalizeH="0" baseline="0" noProof="0" dirty="0">
                <a:ln>
                  <a:noFill/>
                </a:ln>
                <a:solidFill>
                  <a:srgbClr val="2780C3"/>
                </a:solidFill>
                <a:effectLst/>
                <a:uLnTx/>
                <a:uFillTx/>
                <a:latin typeface="Verdana"/>
                <a:ea typeface="+mn-ea"/>
                <a:cs typeface="+mn-cs"/>
              </a:rPr>
              <a:t>Netwerkbeheer </a:t>
            </a:r>
          </a:p>
          <a:p>
            <a:pPr marL="354013" marR="0" lvl="1" indent="-1714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Overleggen met stakeholders zoals acute-keten partners, patiënten(verenigingen), wetenschappelijke verenigingen en beroepsverenigingen, incidenteel </a:t>
            </a:r>
            <a:r>
              <a:rPr kumimoji="0" lang="nl-NL" sz="1200" b="0" i="0" u="none" strike="noStrike" kern="1200" cap="none" spc="0" normalizeH="0" baseline="0" noProof="0">
                <a:ln>
                  <a:noFill/>
                </a:ln>
                <a:solidFill>
                  <a:srgbClr val="4E5469"/>
                </a:solidFill>
                <a:effectLst/>
                <a:uLnTx/>
                <a:uFillTx/>
                <a:latin typeface="Verdana"/>
                <a:ea typeface="+mn-ea"/>
                <a:cs typeface="+mn-cs"/>
              </a:rPr>
              <a:t>of structureel </a:t>
            </a:r>
            <a:r>
              <a:rPr kumimoji="0" lang="nl-NL" sz="1200" b="0" i="0" u="none" strike="noStrike" kern="1200" cap="none" spc="0" normalizeH="0" baseline="0" noProof="0" dirty="0">
                <a:ln>
                  <a:noFill/>
                </a:ln>
                <a:solidFill>
                  <a:srgbClr val="4E5469"/>
                </a:solidFill>
                <a:effectLst/>
                <a:uLnTx/>
                <a:uFillTx/>
                <a:latin typeface="Verdana"/>
                <a:ea typeface="+mn-ea"/>
                <a:cs typeface="+mn-cs"/>
              </a:rPr>
              <a:t>zoals platform preparatie A-ziekten</a:t>
            </a:r>
          </a:p>
          <a:p>
            <a:pPr marL="468313" lvl="1" indent="-285750">
              <a:lnSpc>
                <a:spcPts val="1400"/>
              </a:lnSpc>
              <a:buClr>
                <a:schemeClr val="accent4"/>
              </a:buClr>
              <a:buFont typeface="Arial" panose="020B0604020202020204" pitchFamily="34" charset="0"/>
              <a:buChar char="•"/>
              <a:tabLst>
                <a:tab pos="268331" algn="l"/>
                <a:tab pos="268907" algn="l"/>
              </a:tabLst>
            </a:pPr>
            <a:endParaRPr lang="nl-NL" sz="1200" dirty="0"/>
          </a:p>
          <a:p>
            <a:pPr marL="468313" lvl="1" indent="-285750">
              <a:lnSpc>
                <a:spcPts val="1400"/>
              </a:lnSpc>
              <a:buClr>
                <a:schemeClr val="accent4"/>
              </a:buClr>
              <a:buFont typeface="Arial" panose="020B0604020202020204" pitchFamily="34" charset="0"/>
              <a:buChar char="•"/>
              <a:tabLst>
                <a:tab pos="268331" algn="l"/>
                <a:tab pos="268907" algn="l"/>
              </a:tabLst>
            </a:pPr>
            <a:endParaRPr lang="nl-NL" sz="1200" dirty="0"/>
          </a:p>
          <a:p>
            <a:pPr marL="468313" lvl="1" indent="-285750">
              <a:lnSpc>
                <a:spcPts val="1400"/>
              </a:lnSpc>
              <a:buClr>
                <a:schemeClr val="accent4"/>
              </a:buClr>
              <a:buFont typeface="Arial" panose="020B0604020202020204" pitchFamily="34" charset="0"/>
              <a:buChar char="•"/>
              <a:tabLst>
                <a:tab pos="268331" algn="l"/>
                <a:tab pos="268907" algn="l"/>
              </a:tabLst>
            </a:pPr>
            <a:endParaRPr lang="nl-NL" sz="1200" dirty="0">
              <a:solidFill>
                <a:schemeClr val="tx2"/>
              </a:solidFill>
            </a:endParaRPr>
          </a:p>
          <a:p>
            <a:pPr marL="468313" lvl="1" indent="-285750">
              <a:lnSpc>
                <a:spcPts val="1400"/>
              </a:lnSpc>
              <a:tabLst>
                <a:tab pos="268331" algn="l"/>
                <a:tab pos="268907" algn="l"/>
              </a:tabLst>
            </a:pPr>
            <a:endParaRPr lang="nl-NL" sz="1200" dirty="0"/>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7" name="Tekstvak 6">
            <a:extLst>
              <a:ext uri="{FF2B5EF4-FFF2-40B4-BE49-F238E27FC236}">
                <a16:creationId xmlns:a16="http://schemas.microsoft.com/office/drawing/2014/main" id="{58BBC9DE-021B-DBE5-493F-D49E0DD2C1AB}"/>
              </a:ext>
            </a:extLst>
          </p:cNvPr>
          <p:cNvSpPr txBox="1"/>
          <p:nvPr/>
        </p:nvSpPr>
        <p:spPr>
          <a:xfrm>
            <a:off x="384713" y="5125730"/>
            <a:ext cx="6413953" cy="179536"/>
          </a:xfrm>
          <a:prstGeom prst="rect">
            <a:avLst/>
          </a:prstGeom>
          <a:noFill/>
        </p:spPr>
        <p:txBody>
          <a:bodyPr wrap="square" lIns="0" tIns="0" rIns="0" bIns="0" rtlCol="0">
            <a:spAutoFit/>
          </a:bodyPr>
          <a:lstStyle/>
          <a:p>
            <a:pPr marL="99616" marR="0" lvl="0" indent="0" algn="l" defTabSz="829178" rtl="0" eaLnBrk="1" fontAlgn="auto" latinLnBrk="0" hangingPunct="1">
              <a:lnSpc>
                <a:spcPts val="1410"/>
              </a:lnSpc>
              <a:spcBef>
                <a:spcPts val="0"/>
              </a:spcBef>
              <a:spcAft>
                <a:spcPts val="0"/>
              </a:spcAft>
              <a:buClrTx/>
              <a:buSzTx/>
              <a:buFontTx/>
              <a:buNone/>
              <a:tabLst>
                <a:tab pos="268331" algn="l"/>
                <a:tab pos="268907" algn="l"/>
              </a:tabLst>
              <a:defRPr/>
            </a:pPr>
            <a:r>
              <a:rPr kumimoji="0" lang="nl-NL" sz="1200" b="0" i="0" u="none" strike="noStrike" kern="1200" cap="none" spc="0" normalizeH="0" baseline="0" noProof="0">
                <a:ln>
                  <a:noFill/>
                </a:ln>
                <a:solidFill>
                  <a:srgbClr val="0070C0"/>
                </a:solidFill>
                <a:effectLst/>
                <a:uLnTx/>
                <a:uFillTx/>
                <a:latin typeface="Verdana"/>
                <a:ea typeface="+mn-ea"/>
                <a:cs typeface="+mn-cs"/>
              </a:rPr>
              <a:t> </a:t>
            </a: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p:txBody>
      </p:sp>
      <p:sp>
        <p:nvSpPr>
          <p:cNvPr id="11" name="Tekstvak 10">
            <a:extLst>
              <a:ext uri="{FF2B5EF4-FFF2-40B4-BE49-F238E27FC236}">
                <a16:creationId xmlns:a16="http://schemas.microsoft.com/office/drawing/2014/main" id="{2460997C-027F-C00B-EA4A-057405F321CA}"/>
              </a:ext>
            </a:extLst>
          </p:cNvPr>
          <p:cNvSpPr txBox="1"/>
          <p:nvPr/>
        </p:nvSpPr>
        <p:spPr>
          <a:xfrm>
            <a:off x="8489182" y="843913"/>
            <a:ext cx="3551954" cy="3837269"/>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a:t>
            </a:r>
            <a:r>
              <a:rPr kumimoji="0" lang="nl-NL" sz="1700" b="1" i="0" u="none" strike="noStrike" kern="1200" cap="none" spc="0" normalizeH="0" baseline="0" noProof="0">
                <a:ln>
                  <a:noFill/>
                </a:ln>
                <a:solidFill>
                  <a:srgbClr val="2780C3"/>
                </a:solidFill>
                <a:effectLst/>
                <a:uLnTx/>
                <a:uFillTx/>
                <a:latin typeface="Verdana"/>
                <a:ea typeface="+mn-ea"/>
                <a:cs typeface="+mn-cs"/>
              </a:rPr>
              <a:t>de RAV?</a:t>
            </a: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4E5469"/>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lang="nl-NL" sz="1200">
              <a:solidFill>
                <a:srgbClr val="4E5469"/>
              </a:solidFill>
              <a:latin typeface="Verdana"/>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 beleidsadvies VUI</a:t>
            </a: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d</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eelname</a:t>
            </a:r>
            <a:r>
              <a:rPr kumimoji="0" lang="nl-NL" sz="1200" b="0" i="0" u="none" strike="noStrike" kern="1200" cap="none" spc="0" normalizeH="0" baseline="0" noProof="0" dirty="0">
                <a:ln>
                  <a:noFill/>
                </a:ln>
                <a:solidFill>
                  <a:srgbClr val="4E5469"/>
                </a:solidFill>
                <a:effectLst/>
                <a:uLnTx/>
                <a:uFillTx/>
                <a:latin typeface="Verdana"/>
                <a:ea typeface="+mn-ea"/>
                <a:cs typeface="+mn-cs"/>
              </a:rPr>
              <a:t> MMA’s/zorgprofessionals aan werkgroepen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voo</a:t>
            </a:r>
            <a:r>
              <a:rPr kumimoji="0" lang="nl-NL" sz="1200" b="0" i="0" u="none" strike="noStrike" kern="1200" cap="none" spc="0" normalizeH="0" baseline="0" noProof="0" dirty="0">
                <a:ln>
                  <a:noFill/>
                </a:ln>
                <a:solidFill>
                  <a:srgbClr val="4E5469"/>
                </a:solidFill>
                <a:effectLst/>
                <a:uLnTx/>
                <a:uFillTx/>
                <a:latin typeface="Verdana"/>
                <a:ea typeface="+mn-ea"/>
                <a:cs typeface="+mn-cs"/>
              </a:rPr>
              <a:t>r ontwikkelen crisisbeleid, structureel en incidenteel</a:t>
            </a: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beschikbaarheid regionaal beheerder app bij crisis </a:t>
            </a: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Organiseren medisch stafbureau / contactpersoon (met algemeen e-mailadres) </a:t>
            </a: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6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35" y="21738"/>
            <a:ext cx="739312" cy="6257112"/>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sp>
        <p:nvSpPr>
          <p:cNvPr id="5" name="Tekstvak 4">
            <a:extLst>
              <a:ext uri="{FF2B5EF4-FFF2-40B4-BE49-F238E27FC236}">
                <a16:creationId xmlns:a16="http://schemas.microsoft.com/office/drawing/2014/main" id="{AE7B7FA9-FBC4-E4F9-002E-DDBF74042D5C}"/>
              </a:ext>
            </a:extLst>
          </p:cNvPr>
          <p:cNvSpPr txBox="1"/>
          <p:nvPr/>
        </p:nvSpPr>
        <p:spPr>
          <a:xfrm>
            <a:off x="3053189" y="932576"/>
            <a:ext cx="14730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12439A"/>
                </a:solidFill>
                <a:effectLst/>
                <a:uLnTx/>
                <a:uFillTx/>
                <a:latin typeface="Verdana"/>
                <a:ea typeface="+mn-ea"/>
                <a:cs typeface="+mn-cs"/>
              </a:rPr>
              <a:t>(2 v. 3)</a:t>
            </a:r>
            <a:endParaRPr kumimoji="0" lang="nl-NL" sz="1800" b="1" i="0" u="none" strike="noStrike" kern="1200" cap="none" spc="0" normalizeH="0" baseline="0" noProof="0" dirty="0">
              <a:ln>
                <a:noFill/>
              </a:ln>
              <a:solidFill>
                <a:prstClr val="black"/>
              </a:solidFill>
              <a:effectLst/>
              <a:uLnTx/>
              <a:uFillTx/>
              <a:latin typeface="Verdana"/>
              <a:ea typeface="+mn-ea"/>
              <a:cs typeface="+mn-cs"/>
            </a:endParaRPr>
          </a:p>
        </p:txBody>
      </p:sp>
      <p:pic>
        <p:nvPicPr>
          <p:cNvPr id="4" name="Afbeelding 3">
            <a:extLst>
              <a:ext uri="{FF2B5EF4-FFF2-40B4-BE49-F238E27FC236}">
                <a16:creationId xmlns:a16="http://schemas.microsoft.com/office/drawing/2014/main" id="{E680BE83-9AA1-F557-38F4-283627182714}"/>
              </a:ext>
            </a:extLst>
          </p:cNvPr>
          <p:cNvPicPr>
            <a:picLocks noChangeAspect="1"/>
          </p:cNvPicPr>
          <p:nvPr/>
        </p:nvPicPr>
        <p:blipFill>
          <a:blip r:embed="rId2"/>
          <a:stretch>
            <a:fillRect/>
          </a:stretch>
        </p:blipFill>
        <p:spPr>
          <a:xfrm>
            <a:off x="6208317" y="95948"/>
            <a:ext cx="1632636" cy="1636323"/>
          </a:xfrm>
          <a:prstGeom prst="rect">
            <a:avLst/>
          </a:prstGeom>
        </p:spPr>
      </p:pic>
    </p:spTree>
    <p:extLst>
      <p:ext uri="{BB962C8B-B14F-4D97-AF65-F5344CB8AC3E}">
        <p14:creationId xmlns:p14="http://schemas.microsoft.com/office/powerpoint/2010/main" val="417314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511791" y="-1"/>
            <a:ext cx="3680209" cy="6300591"/>
          </a:xfrm>
          <a:prstGeom prst="rect">
            <a:avLst/>
          </a:prstGeom>
          <a:solidFill>
            <a:schemeClr val="accent2">
              <a:lumMod val="20000"/>
              <a:lumOff val="80000"/>
              <a:alpha val="58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576507" y="914110"/>
            <a:ext cx="3204000" cy="387798"/>
          </a:xfrm>
        </p:spPr>
        <p:txBody>
          <a:bodyPr/>
          <a:lstStyle/>
          <a:p>
            <a:pPr>
              <a:lnSpc>
                <a:spcPct val="90000"/>
              </a:lnSpc>
              <a:spcBef>
                <a:spcPct val="0"/>
              </a:spcBef>
            </a:pPr>
            <a:r>
              <a:rPr lang="nl-NL" sz="2800" dirty="0">
                <a:solidFill>
                  <a:schemeClr val="accent3"/>
                </a:solidFill>
                <a:latin typeface="+mj-lt"/>
                <a:ea typeface="+mj-ea"/>
                <a:cs typeface="+mj-cs"/>
              </a:rPr>
              <a:t>ZORGZAKEN</a:t>
            </a: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455596" y="1714435"/>
            <a:ext cx="7068220" cy="1526788"/>
          </a:xfrm>
        </p:spPr>
        <p:txBody>
          <a:bodyPr/>
          <a:lstStyle/>
          <a:p>
            <a:pPr marL="99616" defTabSz="829178">
              <a:lnSpc>
                <a:spcPts val="1410"/>
              </a:lnSpc>
              <a:tabLst>
                <a:tab pos="268331" algn="l"/>
                <a:tab pos="268907" algn="l"/>
              </a:tabLst>
            </a:pPr>
            <a:r>
              <a:rPr lang="nl-NL" sz="1700" b="1" dirty="0">
                <a:solidFill>
                  <a:schemeClr val="accent2"/>
                </a:solidFill>
              </a:rPr>
              <a:t> </a:t>
            </a:r>
          </a:p>
          <a:p>
            <a:pPr marR="274665">
              <a:lnSpc>
                <a:spcPts val="1400"/>
              </a:lnSpc>
              <a:tabLst>
                <a:tab pos="268907" algn="l"/>
              </a:tabLst>
            </a:pPr>
            <a:r>
              <a:rPr lang="nl-NL" sz="1200" dirty="0"/>
              <a:t>   </a:t>
            </a:r>
          </a:p>
          <a:p>
            <a:pPr marL="99616" defTabSz="829178">
              <a:lnSpc>
                <a:spcPts val="1410"/>
              </a:lnSpc>
              <a:tabLst>
                <a:tab pos="268331" algn="l"/>
                <a:tab pos="268907" algn="l"/>
              </a:tabLst>
            </a:pPr>
            <a:endParaRPr lang="nl-NL" sz="1700" b="1" dirty="0">
              <a:solidFill>
                <a:schemeClr val="accent2"/>
              </a:solidFill>
            </a:endParaRP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7" name="Tekstvak 6">
            <a:extLst>
              <a:ext uri="{FF2B5EF4-FFF2-40B4-BE49-F238E27FC236}">
                <a16:creationId xmlns:a16="http://schemas.microsoft.com/office/drawing/2014/main" id="{58BBC9DE-021B-DBE5-493F-D49E0DD2C1AB}"/>
              </a:ext>
            </a:extLst>
          </p:cNvPr>
          <p:cNvSpPr txBox="1"/>
          <p:nvPr/>
        </p:nvSpPr>
        <p:spPr>
          <a:xfrm>
            <a:off x="445059" y="4148527"/>
            <a:ext cx="7945607" cy="179536"/>
          </a:xfrm>
          <a:prstGeom prst="rect">
            <a:avLst/>
          </a:prstGeom>
          <a:noFill/>
        </p:spPr>
        <p:txBody>
          <a:bodyPr wrap="square" lIns="0" tIns="0" rIns="0" bIns="0" rtlCol="0">
            <a:spAutoFit/>
          </a:bodyPr>
          <a:lstStyle/>
          <a:p>
            <a:pPr marL="0" marR="274665" lvl="0" indent="0" algn="l" defTabSz="914400" rtl="0" eaLnBrk="1" fontAlgn="auto" latinLnBrk="0" hangingPunct="1">
              <a:lnSpc>
                <a:spcPts val="1400"/>
              </a:lnSpc>
              <a:spcBef>
                <a:spcPts val="0"/>
              </a:spcBef>
              <a:spcAft>
                <a:spcPts val="0"/>
              </a:spcAft>
              <a:buClrTx/>
              <a:buSzTx/>
              <a:buFontTx/>
              <a:buNone/>
              <a:tabLst>
                <a:tab pos="268907" algn="l"/>
              </a:tabLst>
              <a:defRPr/>
            </a:pPr>
            <a:r>
              <a:rPr kumimoji="0" lang="nl-NL" sz="1200" b="0" i="0" u="none" strike="noStrike" kern="1200" cap="none" spc="0" normalizeH="0" baseline="0" noProof="0" dirty="0">
                <a:ln>
                  <a:noFill/>
                </a:ln>
                <a:solidFill>
                  <a:srgbClr val="0070C0"/>
                </a:solidFill>
                <a:effectLst/>
                <a:uLnTx/>
                <a:uFillTx/>
                <a:latin typeface="Verdana"/>
                <a:ea typeface="+mn-ea"/>
                <a:cs typeface="+mn-cs"/>
              </a:rPr>
              <a:t>   </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p:txBody>
      </p:sp>
      <p:sp>
        <p:nvSpPr>
          <p:cNvPr id="11" name="Tekstvak 10">
            <a:extLst>
              <a:ext uri="{FF2B5EF4-FFF2-40B4-BE49-F238E27FC236}">
                <a16:creationId xmlns:a16="http://schemas.microsoft.com/office/drawing/2014/main" id="{2460997C-027F-C00B-EA4A-057405F321CA}"/>
              </a:ext>
            </a:extLst>
          </p:cNvPr>
          <p:cNvSpPr txBox="1"/>
          <p:nvPr/>
        </p:nvSpPr>
        <p:spPr>
          <a:xfrm>
            <a:off x="8511791" y="1654756"/>
            <a:ext cx="3797706" cy="2272738"/>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a:t>
            </a:r>
            <a:r>
              <a:rPr kumimoji="0" lang="nl-NL" sz="1700" b="1" i="0" u="none" strike="noStrike" kern="1200" cap="none" spc="0" normalizeH="0" baseline="0" noProof="0">
                <a:ln>
                  <a:noFill/>
                </a:ln>
                <a:solidFill>
                  <a:srgbClr val="2780C3"/>
                </a:solidFill>
                <a:effectLst/>
                <a:uLnTx/>
                <a:uFillTx/>
                <a:latin typeface="Verdana"/>
                <a:ea typeface="+mn-ea"/>
                <a:cs typeface="+mn-cs"/>
              </a:rPr>
              <a:t>de RAV?</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 regionale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onderzoeksagenda</a:t>
            </a:r>
            <a:r>
              <a:rPr kumimoji="0" lang="nl-NL" sz="1200" b="0" i="0" u="none" strike="noStrike" kern="1200" cap="none" spc="0" normalizeH="0" baseline="0" noProof="0" dirty="0">
                <a:ln>
                  <a:noFill/>
                </a:ln>
                <a:solidFill>
                  <a:srgbClr val="4E5469"/>
                </a:solidFill>
                <a:effectLst/>
                <a:uLnTx/>
                <a:uFillTx/>
                <a:latin typeface="Verdana"/>
                <a:ea typeface="+mn-ea"/>
                <a:cs typeface="+mn-cs"/>
              </a:rPr>
              <a:t> 2021-2026</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Deelnemen aan landelijk onderzoek</a:t>
            </a:r>
          </a:p>
          <a:p>
            <a:pPr marL="285750" marR="0"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in landelijke activiteiten en bijeenkomsten </a:t>
            </a:r>
          </a:p>
          <a:p>
            <a:pPr marL="0" marR="0"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35" y="21738"/>
            <a:ext cx="739312" cy="6257112"/>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sp>
        <p:nvSpPr>
          <p:cNvPr id="5" name="Tekstvak 4">
            <a:extLst>
              <a:ext uri="{FF2B5EF4-FFF2-40B4-BE49-F238E27FC236}">
                <a16:creationId xmlns:a16="http://schemas.microsoft.com/office/drawing/2014/main" id="{AE7B7FA9-FBC4-E4F9-002E-DDBF74042D5C}"/>
              </a:ext>
            </a:extLst>
          </p:cNvPr>
          <p:cNvSpPr txBox="1"/>
          <p:nvPr/>
        </p:nvSpPr>
        <p:spPr>
          <a:xfrm>
            <a:off x="3053189" y="932576"/>
            <a:ext cx="16608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12439A"/>
                </a:solidFill>
                <a:effectLst/>
                <a:uLnTx/>
                <a:uFillTx/>
                <a:latin typeface="Verdana"/>
                <a:ea typeface="+mn-ea"/>
                <a:cs typeface="+mn-cs"/>
              </a:rPr>
              <a:t>(3 v. 3)</a:t>
            </a:r>
            <a:endParaRPr kumimoji="0" lang="nl-NL" sz="1800" b="1" i="0" u="none" strike="noStrike" kern="1200" cap="none" spc="0" normalizeH="0" baseline="0" noProof="0" dirty="0">
              <a:ln>
                <a:noFill/>
              </a:ln>
              <a:solidFill>
                <a:prstClr val="black"/>
              </a:solidFill>
              <a:effectLst/>
              <a:uLnTx/>
              <a:uFillTx/>
              <a:latin typeface="Verdana"/>
              <a:ea typeface="+mn-ea"/>
              <a:cs typeface="+mn-cs"/>
            </a:endParaRPr>
          </a:p>
        </p:txBody>
      </p:sp>
      <p:pic>
        <p:nvPicPr>
          <p:cNvPr id="4" name="Afbeelding 3">
            <a:extLst>
              <a:ext uri="{FF2B5EF4-FFF2-40B4-BE49-F238E27FC236}">
                <a16:creationId xmlns:a16="http://schemas.microsoft.com/office/drawing/2014/main" id="{ADF3534C-1A0D-B23C-B5F0-22BA69462AB9}"/>
              </a:ext>
            </a:extLst>
          </p:cNvPr>
          <p:cNvPicPr>
            <a:picLocks noChangeAspect="1"/>
          </p:cNvPicPr>
          <p:nvPr/>
        </p:nvPicPr>
        <p:blipFill>
          <a:blip r:embed="rId3"/>
          <a:stretch>
            <a:fillRect/>
          </a:stretch>
        </p:blipFill>
        <p:spPr>
          <a:xfrm>
            <a:off x="6208317" y="95948"/>
            <a:ext cx="1632636" cy="1636323"/>
          </a:xfrm>
          <a:prstGeom prst="rect">
            <a:avLst/>
          </a:prstGeom>
        </p:spPr>
      </p:pic>
      <p:sp>
        <p:nvSpPr>
          <p:cNvPr id="8" name="Tijdelijke aanduiding voor tekst 2">
            <a:extLst>
              <a:ext uri="{FF2B5EF4-FFF2-40B4-BE49-F238E27FC236}">
                <a16:creationId xmlns:a16="http://schemas.microsoft.com/office/drawing/2014/main" id="{34E28478-1CFC-33C4-5175-0AF30008FDE7}"/>
              </a:ext>
            </a:extLst>
          </p:cNvPr>
          <p:cNvSpPr txBox="1">
            <a:spLocks/>
          </p:cNvSpPr>
          <p:nvPr/>
        </p:nvSpPr>
        <p:spPr>
          <a:xfrm>
            <a:off x="397248" y="1320374"/>
            <a:ext cx="7068220" cy="460505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300" kern="1200">
                <a:solidFill>
                  <a:schemeClr val="tx2"/>
                </a:solidFill>
                <a:latin typeface="+mn-lt"/>
                <a:ea typeface="+mn-ea"/>
                <a:cs typeface="+mn-cs"/>
              </a:defRPr>
            </a:lvl1pPr>
            <a:lvl2pPr marL="182563" indent="-182563" algn="l" defTabSz="914400" rtl="0" eaLnBrk="1" latinLnBrk="0" hangingPunct="1">
              <a:lnSpc>
                <a:spcPct val="110000"/>
              </a:lnSpc>
              <a:spcBef>
                <a:spcPts val="0"/>
              </a:spcBef>
              <a:buClr>
                <a:schemeClr val="accent4"/>
              </a:buClr>
              <a:buFont typeface="Arial" panose="020B0604020202020204" pitchFamily="34" charset="0"/>
              <a:buChar char="•"/>
              <a:defRPr sz="1300" kern="1200">
                <a:solidFill>
                  <a:schemeClr val="tx2"/>
                </a:solidFill>
                <a:latin typeface="+mn-lt"/>
                <a:ea typeface="+mn-ea"/>
                <a:cs typeface="+mn-cs"/>
              </a:defRPr>
            </a:lvl2pPr>
            <a:lvl3pPr marL="358775"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3pPr>
            <a:lvl4pPr marL="541338" indent="-182563" algn="l" defTabSz="914400" rtl="0" eaLnBrk="1" latinLnBrk="0" hangingPunct="1">
              <a:lnSpc>
                <a:spcPct val="110000"/>
              </a:lnSpc>
              <a:spcBef>
                <a:spcPts val="0"/>
              </a:spcBef>
              <a:buFont typeface="Arial" panose="020B0604020202020204" pitchFamily="34" charset="0"/>
              <a:buChar char="•"/>
              <a:tabLst/>
              <a:defRPr sz="1300" kern="1200">
                <a:solidFill>
                  <a:schemeClr val="tx2"/>
                </a:solidFill>
                <a:latin typeface="+mn-lt"/>
                <a:ea typeface="+mn-ea"/>
                <a:cs typeface="+mn-cs"/>
              </a:defRPr>
            </a:lvl4pPr>
            <a:lvl5pPr marL="717550" indent="-176213" algn="l" defTabSz="914400" rtl="0" eaLnBrk="1" latinLnBrk="0" hangingPunct="1">
              <a:lnSpc>
                <a:spcPct val="110000"/>
              </a:lnSpc>
              <a:spcBef>
                <a:spcPts val="0"/>
              </a:spcBef>
              <a:buFont typeface="Arial" panose="020B0604020202020204" pitchFamily="34" charset="0"/>
              <a:buChar char="•"/>
              <a:defRPr sz="1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tab pos="268907" algn="l"/>
              </a:tabLst>
              <a:defRPr/>
            </a:pPr>
            <a:endParaRPr kumimoji="0" lang="nl-NL" sz="1200" b="0" i="0" u="none" strike="noStrike" kern="1200" cap="none" spc="0" normalizeH="0" baseline="0" noProof="0" dirty="0">
              <a:ln>
                <a:noFill/>
              </a:ln>
              <a:solidFill>
                <a:srgbClr val="0070C0"/>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 typeface="Arial" panose="020B0604020202020204" pitchFamily="34" charset="0"/>
              <a:buNone/>
              <a:tabLst>
                <a:tab pos="268907" algn="l"/>
              </a:tabLst>
              <a:defRPr/>
            </a:pPr>
            <a:r>
              <a:rPr kumimoji="0" lang="nl-NL" sz="1200" b="0" i="0" u="none" strike="noStrike" kern="1200" cap="none" spc="0" normalizeH="0" baseline="0" noProof="0" dirty="0">
                <a:ln>
                  <a:noFill/>
                </a:ln>
                <a:solidFill>
                  <a:srgbClr val="0070C0"/>
                </a:solidFill>
                <a:effectLst/>
                <a:uLnTx/>
                <a:uFillTx/>
                <a:latin typeface="Verdana"/>
                <a:ea typeface="+mn-ea"/>
                <a:cs typeface="+mn-cs"/>
              </a:rPr>
              <a:t>   </a:t>
            </a:r>
            <a:r>
              <a:rPr kumimoji="0" lang="nl-NL" sz="1200" i="0" u="none" strike="noStrike" kern="1200" cap="none" spc="0" normalizeH="0" baseline="0" noProof="0" dirty="0">
                <a:ln>
                  <a:noFill/>
                </a:ln>
                <a:solidFill>
                  <a:srgbClr val="0070C0"/>
                </a:solidFill>
                <a:effectLst/>
                <a:uLnTx/>
                <a:uFillTx/>
                <a:latin typeface="Verdana"/>
                <a:ea typeface="+mn-ea"/>
                <a:cs typeface="+mn-cs"/>
              </a:rPr>
              <a:t>Onderzoek</a:t>
            </a:r>
            <a:r>
              <a:rPr kumimoji="0" lang="nl-NL" sz="1800" b="1" i="0" u="none" strike="noStrike" kern="1200" cap="none" spc="0" normalizeH="0" baseline="0" noProof="0" dirty="0">
                <a:ln>
                  <a:noFill/>
                </a:ln>
                <a:solidFill>
                  <a:srgbClr val="4E5469"/>
                </a:solidFill>
                <a:effectLst/>
                <a:uLnTx/>
                <a:uFillTx/>
                <a:latin typeface="Verdana"/>
                <a:ea typeface="+mn-ea"/>
                <a:cs typeface="+mn-cs"/>
              </a:rPr>
              <a:t> </a:t>
            </a: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 </a:t>
            </a:r>
            <a:r>
              <a:rPr kumimoji="0" lang="nl-NL" sz="1200" b="0" i="0" u="none" strike="noStrike" kern="1200" cap="none" spc="0" normalizeH="0" baseline="0" noProof="0" err="1">
                <a:ln>
                  <a:noFill/>
                </a:ln>
                <a:solidFill>
                  <a:srgbClr val="4E5469"/>
                </a:solidFill>
                <a:effectLst/>
                <a:uLnTx/>
                <a:uFillTx/>
                <a:latin typeface="Verdana"/>
                <a:ea typeface="+mn-ea"/>
                <a:cs typeface="+mn-cs"/>
              </a:rPr>
              <a:t>onderzoeksagenda</a:t>
            </a:r>
            <a:r>
              <a:rPr kumimoji="0" lang="nl-NL" sz="1200" b="0" i="0" u="none" strike="noStrike" kern="1200" cap="none" spc="0" normalizeH="0" baseline="0" noProof="0">
                <a:ln>
                  <a:noFill/>
                </a:ln>
                <a:solidFill>
                  <a:srgbClr val="4E5469"/>
                </a:solidFill>
                <a:effectLst/>
                <a:uLnTx/>
                <a:uFillTx/>
                <a:latin typeface="Verdana"/>
                <a:ea typeface="+mn-ea"/>
                <a:cs typeface="+mn-cs"/>
              </a:rPr>
              <a:t> 2021-2026</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U</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itvoeren</a:t>
            </a:r>
            <a:r>
              <a:rPr kumimoji="0" lang="nl-NL" sz="1200" b="0" i="0" u="none" strike="noStrike" kern="1200" cap="none" spc="0" normalizeH="0" baseline="0" noProof="0" dirty="0">
                <a:ln>
                  <a:noFill/>
                </a:ln>
                <a:solidFill>
                  <a:srgbClr val="4E5469"/>
                </a:solidFill>
                <a:effectLst/>
                <a:uLnTx/>
                <a:uFillTx/>
                <a:latin typeface="Verdana"/>
                <a:ea typeface="+mn-ea"/>
                <a:cs typeface="+mn-cs"/>
              </a:rPr>
              <a:t> l</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andelijk</a:t>
            </a:r>
            <a:r>
              <a:rPr kumimoji="0" lang="nl-NL" sz="1200" b="0" i="0" u="none" strike="noStrike" kern="1200" cap="none" spc="0" normalizeH="0" baseline="0" noProof="0" dirty="0">
                <a:ln>
                  <a:noFill/>
                </a:ln>
                <a:solidFill>
                  <a:srgbClr val="4E5469"/>
                </a:solidFill>
                <a:effectLst/>
                <a:uLnTx/>
                <a:uFillTx/>
                <a:latin typeface="Verdana"/>
                <a:ea typeface="+mn-ea"/>
                <a:cs typeface="+mn-cs"/>
              </a:rPr>
              <a:t> onderzoek: vervolgonderzoek inzet PAA/VSA en ontwikkelen tools mobiel zorgconsult</a:t>
            </a: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err="1">
                <a:ln>
                  <a:noFill/>
                </a:ln>
                <a:solidFill>
                  <a:srgbClr val="4E5469"/>
                </a:solidFill>
                <a:effectLst/>
                <a:uLnTx/>
                <a:uFillTx/>
                <a:latin typeface="Verdana"/>
                <a:ea typeface="+mn-ea"/>
                <a:cs typeface="+mn-cs"/>
              </a:rPr>
              <a:t>Doorontwikkelen</a:t>
            </a:r>
            <a:r>
              <a:rPr kumimoji="0" lang="nl-NL" sz="1200" b="0" i="0" u="none" strike="noStrike" kern="1200" cap="none" spc="0" normalizeH="0" baseline="0" noProof="0" dirty="0">
                <a:ln>
                  <a:noFill/>
                </a:ln>
                <a:solidFill>
                  <a:srgbClr val="4E5469"/>
                </a:solidFill>
                <a:effectLst/>
                <a:uLnTx/>
                <a:uFillTx/>
                <a:latin typeface="Verdana"/>
                <a:ea typeface="+mn-ea"/>
                <a:cs typeface="+mn-cs"/>
              </a:rPr>
              <a:t> landelijk reanimatieregister</a:t>
            </a: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Stimuleren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onderzoekscultuur</a:t>
            </a:r>
            <a:r>
              <a:rPr kumimoji="0" lang="nl-NL" sz="1200" b="0" i="0" u="none" strike="noStrike" kern="1200" cap="none" spc="0" normalizeH="0" baseline="0" noProof="0" dirty="0">
                <a:ln>
                  <a:noFill/>
                </a:ln>
                <a:solidFill>
                  <a:srgbClr val="4E5469"/>
                </a:solidFill>
                <a:effectLst/>
                <a:uLnTx/>
                <a:uFillTx/>
                <a:latin typeface="Verdana"/>
                <a:ea typeface="+mn-ea"/>
                <a:cs typeface="+mn-cs"/>
              </a:rPr>
              <a:t>: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webinars</a:t>
            </a:r>
            <a:r>
              <a:rPr kumimoji="0" lang="nl-NL" sz="1200" b="0" i="0" u="none" strike="noStrike" kern="1200" cap="none" spc="0" normalizeH="0" baseline="0" noProof="0" dirty="0">
                <a:ln>
                  <a:noFill/>
                </a:ln>
                <a:solidFill>
                  <a:srgbClr val="4E5469"/>
                </a:solidFill>
                <a:effectLst/>
                <a:uLnTx/>
                <a:uFillTx/>
                <a:latin typeface="Verdana"/>
                <a:ea typeface="+mn-ea"/>
                <a:cs typeface="+mn-cs"/>
              </a:rPr>
              <a:t>,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journal</a:t>
            </a:r>
            <a:r>
              <a:rPr kumimoji="0" lang="nl-NL" sz="1200" b="0" i="0" u="none" strike="noStrike" kern="1200" cap="none" spc="0" normalizeH="0" baseline="0" noProof="0" dirty="0">
                <a:ln>
                  <a:noFill/>
                </a:ln>
                <a:solidFill>
                  <a:srgbClr val="4E5469"/>
                </a:solidFill>
                <a:effectLst/>
                <a:uLnTx/>
                <a:uFillTx/>
                <a:latin typeface="Verdana"/>
                <a:ea typeface="+mn-ea"/>
                <a:cs typeface="+mn-cs"/>
              </a:rPr>
              <a:t> club, onderzoeksvraagbaak</a:t>
            </a: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Delen resultaten: onderzoeksnetwerken, landelijke </a:t>
            </a:r>
            <a:r>
              <a:rPr kumimoji="0" lang="nl-NL" sz="1200" b="0" i="0" u="none" strike="noStrike" kern="1200" cap="none" spc="0" normalizeH="0" baseline="0" noProof="0" dirty="0" err="1">
                <a:ln>
                  <a:noFill/>
                </a:ln>
                <a:solidFill>
                  <a:srgbClr val="4E5469"/>
                </a:solidFill>
                <a:effectLst/>
                <a:uLnTx/>
                <a:uFillTx/>
                <a:latin typeface="Verdana"/>
                <a:ea typeface="+mn-ea"/>
                <a:cs typeface="+mn-cs"/>
              </a:rPr>
              <a:t>wetenschapsdag</a:t>
            </a:r>
            <a:r>
              <a:rPr kumimoji="0" lang="nl-NL" sz="1200" b="0" i="0" u="none" strike="noStrike" kern="1200" cap="none" spc="0" normalizeH="0" baseline="0" noProof="0" dirty="0">
                <a:ln>
                  <a:noFill/>
                </a:ln>
                <a:solidFill>
                  <a:srgbClr val="4E5469"/>
                </a:solidFill>
                <a:effectLst/>
                <a:uLnTx/>
                <a:uFillTx/>
                <a:latin typeface="Verdana"/>
                <a:ea typeface="+mn-ea"/>
                <a:cs typeface="+mn-cs"/>
              </a:rPr>
              <a:t>, website </a:t>
            </a:r>
            <a:r>
              <a:rPr kumimoji="0" lang="nl-NL" sz="1200" b="0" i="0" u="none" strike="noStrike" kern="1200" cap="none" spc="0" normalizeH="0" baseline="0" noProof="0">
                <a:ln>
                  <a:noFill/>
                </a:ln>
                <a:solidFill>
                  <a:srgbClr val="4E5469"/>
                </a:solidFill>
                <a:effectLst/>
                <a:uLnTx/>
                <a:uFillTx/>
                <a:latin typeface="Verdana"/>
                <a:ea typeface="+mn-ea"/>
                <a:cs typeface="+mn-cs"/>
              </a:rPr>
              <a:t>en nieuwsberichten</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82563" marR="274665" lvl="1" indent="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None/>
              <a:tabLst>
                <a:tab pos="268331" algn="l"/>
                <a:tab pos="268907" algn="l"/>
              </a:tabLst>
              <a:defRPr/>
            </a:pPr>
            <a:endParaRPr kumimoji="0" lang="nl-NL" sz="1200" b="0" i="0" u="none" strike="noStrike" kern="1200" cap="none" spc="0" normalizeH="0" baseline="0" noProof="0" dirty="0">
              <a:ln>
                <a:noFill/>
              </a:ln>
              <a:solidFill>
                <a:srgbClr val="4E5469"/>
              </a:solidFill>
              <a:effectLst/>
              <a:highlight>
                <a:srgbClr val="FFFF00"/>
              </a:highlight>
              <a:uLnTx/>
              <a:uFillTx/>
              <a:latin typeface="Verdana"/>
              <a:ea typeface="+mn-ea"/>
              <a:cs typeface="+mn-cs"/>
            </a:endParaRPr>
          </a:p>
          <a:p>
            <a:pPr marL="182563" marR="274665" lvl="1" indent="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82563" marR="274665" lvl="1" indent="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82563" marR="274665" lvl="1" indent="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468313" marR="274665" lvl="1" indent="-285750" algn="l" defTabSz="914400" rtl="0" eaLnBrk="1" fontAlgn="auto" latinLnBrk="0" hangingPunct="1">
              <a:lnSpc>
                <a:spcPts val="1400"/>
              </a:lnSpc>
              <a:spcBef>
                <a:spcPts val="0"/>
              </a:spcBef>
              <a:spcAft>
                <a:spcPts val="0"/>
              </a:spcAft>
              <a:buClr>
                <a:srgbClr val="E84B2D"/>
              </a:buClr>
              <a:buSzTx/>
              <a:buFont typeface="Arial" panose="020B0604020202020204" pitchFamily="34" charset="0"/>
              <a:buChar char="•"/>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99616" marR="0" lvl="0" indent="0" algn="l" defTabSz="829178" rtl="0" eaLnBrk="1" fontAlgn="auto" latinLnBrk="0" hangingPunct="1">
              <a:lnSpc>
                <a:spcPts val="1410"/>
              </a:lnSpc>
              <a:spcBef>
                <a:spcPts val="0"/>
              </a:spcBef>
              <a:spcAft>
                <a:spcPts val="0"/>
              </a:spcAft>
              <a:buClrTx/>
              <a:buSzTx/>
              <a:buFont typeface="Arial" panose="020B0604020202020204" pitchFamily="34" charset="0"/>
              <a:buNone/>
              <a:tabLst>
                <a:tab pos="268331" algn="l"/>
                <a:tab pos="268907" algn="l"/>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p:txBody>
      </p:sp>
    </p:spTree>
    <p:extLst>
      <p:ext uri="{BB962C8B-B14F-4D97-AF65-F5344CB8AC3E}">
        <p14:creationId xmlns:p14="http://schemas.microsoft.com/office/powerpoint/2010/main" val="312512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917B6685-D7C8-BF06-A47A-C933355948AE}"/>
              </a:ext>
            </a:extLst>
          </p:cNvPr>
          <p:cNvSpPr/>
          <p:nvPr/>
        </p:nvSpPr>
        <p:spPr>
          <a:xfrm>
            <a:off x="9175" y="0"/>
            <a:ext cx="1937073" cy="628192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p>
        </p:txBody>
      </p:sp>
      <p:sp>
        <p:nvSpPr>
          <p:cNvPr id="2" name="Titel 1"/>
          <p:cNvSpPr>
            <a:spLocks noGrp="1"/>
          </p:cNvSpPr>
          <p:nvPr>
            <p:ph type="title"/>
          </p:nvPr>
        </p:nvSpPr>
        <p:spPr>
          <a:xfrm>
            <a:off x="560712" y="1746505"/>
            <a:ext cx="2910435" cy="2670048"/>
          </a:xfrm>
          <a:prstGeom prst="ellipse">
            <a:avLst/>
          </a:prstGeom>
          <a:solidFill>
            <a:schemeClr val="accent3">
              <a:lumMod val="40000"/>
              <a:lumOff val="60000"/>
            </a:schemeClr>
          </a:solidFill>
          <a:ln w="174625" cmpd="thinThick">
            <a:solidFill>
              <a:srgbClr val="262626"/>
            </a:solidFill>
          </a:ln>
        </p:spPr>
        <p:txBody>
          <a:bodyPr vert="horz" lIns="91440" tIns="45720" rIns="91440" bIns="45720" rtlCol="0" anchor="ctr">
            <a:normAutofit/>
          </a:bodyPr>
          <a:lstStyle/>
          <a:p>
            <a:pPr algn="ctr"/>
            <a:r>
              <a:rPr lang="en-US" sz="1600" b="1" dirty="0">
                <a:solidFill>
                  <a:srgbClr val="FFFFFF"/>
                </a:solidFill>
                <a:latin typeface="Verdana" panose="020B0604030504040204" pitchFamily="34" charset="0"/>
                <a:ea typeface="Verdana" panose="020B0604030504040204" pitchFamily="34" charset="0"/>
              </a:rPr>
              <a:t>COMMUNICATIE</a:t>
            </a:r>
          </a:p>
        </p:txBody>
      </p:sp>
      <p:pic>
        <p:nvPicPr>
          <p:cNvPr id="6" name="Afbeelding 5" descr="Afbeelding met schets, clipart, tekening, Kinderkunst&#10;&#10;Automatisch gegenereerde beschrijving">
            <a:extLst>
              <a:ext uri="{FF2B5EF4-FFF2-40B4-BE49-F238E27FC236}">
                <a16:creationId xmlns:a16="http://schemas.microsoft.com/office/drawing/2014/main" id="{18B7DAA5-078C-C2AC-520B-C0C5BDA12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297" y="1275126"/>
            <a:ext cx="3293581" cy="3296874"/>
          </a:xfrm>
          <a:prstGeom prst="rect">
            <a:avLst/>
          </a:prstGeom>
        </p:spPr>
      </p:pic>
      <p:pic>
        <p:nvPicPr>
          <p:cNvPr id="8" name="Afbeelding 7" descr="Afbeelding met schets, tekening, illustratie, tekenfilm&#10;&#10;Automatisch gegenereerde beschrijving">
            <a:extLst>
              <a:ext uri="{FF2B5EF4-FFF2-40B4-BE49-F238E27FC236}">
                <a16:creationId xmlns:a16="http://schemas.microsoft.com/office/drawing/2014/main" id="{A1D6955D-EE42-BC7E-CBEF-224250D2B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493" y="2356592"/>
            <a:ext cx="1852671" cy="1854523"/>
          </a:xfrm>
          <a:prstGeom prst="rect">
            <a:avLst/>
          </a:prstGeom>
        </p:spPr>
      </p:pic>
      <p:pic>
        <p:nvPicPr>
          <p:cNvPr id="10" name="Afbeelding 9" descr="Afbeelding met schets, tekening, Kinderkunst, tekenfilm&#10;&#10;Automatisch gegenereerde beschrijving">
            <a:extLst>
              <a:ext uri="{FF2B5EF4-FFF2-40B4-BE49-F238E27FC236}">
                <a16:creationId xmlns:a16="http://schemas.microsoft.com/office/drawing/2014/main" id="{0DC99952-F7AD-E838-FD8A-EB2D85F1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623" y="4416553"/>
            <a:ext cx="1179459" cy="1180638"/>
          </a:xfrm>
          <a:prstGeom prst="rect">
            <a:avLst/>
          </a:prstGeom>
        </p:spPr>
      </p:pic>
      <p:pic>
        <p:nvPicPr>
          <p:cNvPr id="12" name="Afbeelding 11" descr="Afbeelding met tekening, schets, Kinderkunst, illustratie&#10;&#10;Automatisch gegenereerde beschrijving">
            <a:extLst>
              <a:ext uri="{FF2B5EF4-FFF2-40B4-BE49-F238E27FC236}">
                <a16:creationId xmlns:a16="http://schemas.microsoft.com/office/drawing/2014/main" id="{2B4A283B-AD96-01FC-F738-DBDE65D3B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1285" y="167223"/>
            <a:ext cx="1852671" cy="1854523"/>
          </a:xfrm>
          <a:prstGeom prst="rect">
            <a:avLst/>
          </a:prstGeom>
        </p:spPr>
      </p:pic>
      <p:pic>
        <p:nvPicPr>
          <p:cNvPr id="14" name="Afbeelding 13" descr="Afbeelding met schets, tekening, illustratie, tekenfilm&#10;&#10;Automatisch gegenereerde beschrijving">
            <a:extLst>
              <a:ext uri="{FF2B5EF4-FFF2-40B4-BE49-F238E27FC236}">
                <a16:creationId xmlns:a16="http://schemas.microsoft.com/office/drawing/2014/main" id="{EDCBFA75-6556-DC06-7291-74DB247AD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155" y="4314149"/>
            <a:ext cx="1179460" cy="1180639"/>
          </a:xfrm>
          <a:prstGeom prst="rect">
            <a:avLst/>
          </a:prstGeom>
        </p:spPr>
      </p:pic>
    </p:spTree>
    <p:extLst>
      <p:ext uri="{BB962C8B-B14F-4D97-AF65-F5344CB8AC3E}">
        <p14:creationId xmlns:p14="http://schemas.microsoft.com/office/powerpoint/2010/main" val="378309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7E3BBD5-0C6F-1946-C19F-FFDEC158AC20}"/>
              </a:ext>
            </a:extLst>
          </p:cNvPr>
          <p:cNvSpPr>
            <a:spLocks noGrp="1"/>
          </p:cNvSpPr>
          <p:nvPr>
            <p:ph type="title"/>
          </p:nvPr>
        </p:nvSpPr>
        <p:spPr/>
        <p:txBody>
          <a:bodyPr/>
          <a:lstStyle/>
          <a:p>
            <a:r>
              <a:rPr lang="nl-NL" dirty="0"/>
              <a:t>Inhoudsopgave</a:t>
            </a:r>
          </a:p>
        </p:txBody>
      </p:sp>
      <p:sp>
        <p:nvSpPr>
          <p:cNvPr id="6" name="Tijdelijke aanduiding voor dianummer 5">
            <a:extLst>
              <a:ext uri="{FF2B5EF4-FFF2-40B4-BE49-F238E27FC236}">
                <a16:creationId xmlns:a16="http://schemas.microsoft.com/office/drawing/2014/main" id="{9D88E1D7-DA91-629A-CA0E-1487025D1647}"/>
              </a:ext>
            </a:extLst>
          </p:cNvPr>
          <p:cNvSpPr>
            <a:spLocks noGrp="1"/>
          </p:cNvSpPr>
          <p:nvPr>
            <p:ph type="sldNum" sz="quarter" idx="12"/>
          </p:nvPr>
        </p:nvSpPr>
        <p:spPr>
          <a:xfrm>
            <a:off x="11972408" y="6471404"/>
            <a:ext cx="109004" cy="184666"/>
          </a:xfrm>
        </p:spPr>
        <p:txBody>
          <a:bodyPr/>
          <a:lstStyle/>
          <a:p>
            <a:fld id="{6BA6D6F0-89F3-42B5-B3E4-7198CCF9CD05}" type="slidenum">
              <a:rPr lang="nl-NL" smtClean="0"/>
              <a:t>2</a:t>
            </a:fld>
            <a:endParaRPr lang="nl-NL" dirty="0"/>
          </a:p>
        </p:txBody>
      </p:sp>
      <p:sp>
        <p:nvSpPr>
          <p:cNvPr id="8" name="Tijdelijke aanduiding voor tekst 7">
            <a:extLst>
              <a:ext uri="{FF2B5EF4-FFF2-40B4-BE49-F238E27FC236}">
                <a16:creationId xmlns:a16="http://schemas.microsoft.com/office/drawing/2014/main" id="{F2E1FE57-F5D3-1697-C9B6-9640959CA98F}"/>
              </a:ext>
            </a:extLst>
          </p:cNvPr>
          <p:cNvSpPr>
            <a:spLocks noGrp="1"/>
          </p:cNvSpPr>
          <p:nvPr>
            <p:ph type="body" sz="quarter" idx="14"/>
          </p:nvPr>
        </p:nvSpPr>
        <p:spPr>
          <a:xfrm>
            <a:off x="550862" y="1459929"/>
            <a:ext cx="7133453" cy="4093145"/>
          </a:xfrm>
        </p:spPr>
        <p:txBody>
          <a:bodyPr/>
          <a:lstStyle/>
          <a:p>
            <a:r>
              <a:rPr lang="nl-NL" dirty="0"/>
              <a:t>Inleiding			</a:t>
            </a:r>
            <a:r>
              <a:rPr lang="nl-NL"/>
              <a:t>	- </a:t>
            </a:r>
            <a:r>
              <a:rPr lang="nl-NL" dirty="0"/>
              <a:t>pagina 3</a:t>
            </a:r>
          </a:p>
          <a:p>
            <a:endParaRPr lang="nl-NL" dirty="0"/>
          </a:p>
          <a:p>
            <a:r>
              <a:rPr lang="nl-NL" dirty="0"/>
              <a:t>Programma HR 			</a:t>
            </a:r>
            <a:r>
              <a:rPr lang="nl-NL"/>
              <a:t>	- </a:t>
            </a:r>
            <a:r>
              <a:rPr lang="nl-NL" dirty="0"/>
              <a:t>pagina 5</a:t>
            </a:r>
          </a:p>
          <a:p>
            <a:pPr marL="0" indent="0">
              <a:buNone/>
            </a:pPr>
            <a:endParaRPr lang="nl-NL" dirty="0"/>
          </a:p>
          <a:p>
            <a:r>
              <a:rPr lang="nl-NL" dirty="0"/>
              <a:t>Programma ICT &amp; Informatievoorziening </a:t>
            </a:r>
            <a:r>
              <a:rPr lang="nl-NL"/>
              <a:t>	- pagina 7, 8</a:t>
            </a:r>
            <a:endParaRPr lang="nl-NL" dirty="0"/>
          </a:p>
          <a:p>
            <a:pPr marL="0" indent="0">
              <a:buNone/>
            </a:pPr>
            <a:endParaRPr lang="nl-NL" dirty="0"/>
          </a:p>
          <a:p>
            <a:r>
              <a:rPr lang="nl-NL" dirty="0"/>
              <a:t>Programma Ketenkwaliteit	 		- </a:t>
            </a:r>
            <a:r>
              <a:rPr lang="nl-NL"/>
              <a:t>pagina 10, 11</a:t>
            </a:r>
            <a:endParaRPr lang="nl-NL" dirty="0"/>
          </a:p>
          <a:p>
            <a:pPr marL="0" indent="0">
              <a:buNone/>
            </a:pPr>
            <a:endParaRPr lang="nl-NL" dirty="0"/>
          </a:p>
          <a:p>
            <a:r>
              <a:rPr lang="nl-NL"/>
              <a:t>Programma </a:t>
            </a:r>
            <a:r>
              <a:rPr lang="nl-NL" dirty="0"/>
              <a:t>Sturing &amp; Financiering 	</a:t>
            </a:r>
            <a:r>
              <a:rPr lang="nl-NL"/>
              <a:t>	- pagina </a:t>
            </a:r>
            <a:r>
              <a:rPr lang="nl-NL" dirty="0"/>
              <a:t>13</a:t>
            </a:r>
          </a:p>
          <a:p>
            <a:pPr marL="0" indent="0">
              <a:buNone/>
            </a:pPr>
            <a:endParaRPr lang="nl-NL" dirty="0"/>
          </a:p>
          <a:p>
            <a:r>
              <a:rPr lang="nl-NL" dirty="0"/>
              <a:t>Programma Zorgzaken 		</a:t>
            </a:r>
            <a:r>
              <a:rPr lang="nl-NL"/>
              <a:t>	- pagina 16, 17,18</a:t>
            </a:r>
            <a:endParaRPr lang="nl-NL" dirty="0"/>
          </a:p>
          <a:p>
            <a:endParaRPr lang="nl-NL" dirty="0"/>
          </a:p>
          <a:p>
            <a:r>
              <a:rPr lang="nl-NL" dirty="0"/>
              <a:t>Communicatie 			</a:t>
            </a:r>
            <a:r>
              <a:rPr lang="nl-NL"/>
              <a:t>	- pagina 20</a:t>
            </a:r>
            <a:endParaRPr lang="nl-NL" dirty="0"/>
          </a:p>
          <a:p>
            <a:endParaRPr lang="nl-NL" dirty="0"/>
          </a:p>
          <a:p>
            <a:r>
              <a:rPr lang="nl-NL"/>
              <a:t>Bijlage: Visiedocument AZN 2025-2030 	- pagina 21</a:t>
            </a:r>
            <a:endParaRPr lang="nl-NL" dirty="0"/>
          </a:p>
          <a:p>
            <a:endParaRPr lang="nl-NL" dirty="0"/>
          </a:p>
          <a:p>
            <a:endParaRPr lang="nl-NL" dirty="0"/>
          </a:p>
        </p:txBody>
      </p:sp>
    </p:spTree>
    <p:extLst>
      <p:ext uri="{BB962C8B-B14F-4D97-AF65-F5344CB8AC3E}">
        <p14:creationId xmlns:p14="http://schemas.microsoft.com/office/powerpoint/2010/main" val="104644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118231" y="18065"/>
            <a:ext cx="4079695" cy="5907708"/>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r>
              <a:rPr lang="nl-NL" sz="1400" b="1" dirty="0">
                <a:solidFill>
                  <a:schemeClr val="accent2"/>
                </a:solidFill>
              </a:rPr>
              <a:t>Wat doet de RAV?</a:t>
            </a:r>
          </a:p>
          <a:p>
            <a:pPr marL="99617" defTabSz="829178">
              <a:lnSpc>
                <a:spcPts val="1400"/>
              </a:lnSpc>
            </a:pPr>
            <a:endParaRPr lang="nl-NL" sz="1400" b="1" dirty="0">
              <a:solidFill>
                <a:schemeClr val="accent2"/>
              </a:solidFill>
            </a:endParaRPr>
          </a:p>
          <a:p>
            <a:pPr marL="271067" indent="-171450" defTabSz="457200">
              <a:lnSpc>
                <a:spcPts val="1400"/>
              </a:lnSpc>
              <a:buFont typeface="Wingdings" panose="05000000000000000000" pitchFamily="2" charset="2"/>
              <a:buChar char="Ø"/>
            </a:pPr>
            <a:r>
              <a:rPr lang="nl-NL" sz="1200" dirty="0"/>
              <a:t>Implementeren en verspreiden communicatiemiddelen via eigen communicatiekanalen</a:t>
            </a:r>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434640" y="842787"/>
            <a:ext cx="5541826" cy="387798"/>
          </a:xfrm>
        </p:spPr>
        <p:txBody>
          <a:bodyPr/>
          <a:lstStyle/>
          <a:p>
            <a:pPr>
              <a:lnSpc>
                <a:spcPct val="90000"/>
              </a:lnSpc>
              <a:spcBef>
                <a:spcPct val="0"/>
              </a:spcBef>
            </a:pPr>
            <a:r>
              <a:rPr lang="nl-NL" sz="2800" dirty="0">
                <a:solidFill>
                  <a:schemeClr val="accent3"/>
                </a:solidFill>
                <a:latin typeface="+mj-lt"/>
                <a:ea typeface="+mj-ea"/>
                <a:cs typeface="+mj-cs"/>
              </a:rPr>
              <a:t>COMMUNICATIE</a:t>
            </a: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315105" y="1390238"/>
            <a:ext cx="7435932" cy="5225878"/>
          </a:xfrm>
        </p:spPr>
        <p:txBody>
          <a:bodyPr/>
          <a:lstStyle/>
          <a:p>
            <a:pPr marL="99616" defTabSz="829178">
              <a:lnSpc>
                <a:spcPts val="1410"/>
              </a:lnSpc>
              <a:tabLst>
                <a:tab pos="268331" algn="l"/>
                <a:tab pos="268907" algn="l"/>
              </a:tabLst>
            </a:pPr>
            <a:endParaRPr lang="nl-NL" sz="1700" b="1" dirty="0">
              <a:solidFill>
                <a:schemeClr val="accent2"/>
              </a:solidFill>
            </a:endParaRPr>
          </a:p>
          <a:p>
            <a:pPr marR="274665">
              <a:lnSpc>
                <a:spcPts val="1400"/>
              </a:lnSpc>
              <a:tabLst>
                <a:tab pos="268907" algn="l"/>
              </a:tabLst>
            </a:pPr>
            <a:r>
              <a:rPr lang="nl-NL" sz="1200" dirty="0"/>
              <a:t>   </a:t>
            </a:r>
            <a:r>
              <a:rPr lang="nl-NL" sz="1200" dirty="0">
                <a:solidFill>
                  <a:srgbClr val="0070C0"/>
                </a:solidFill>
              </a:rPr>
              <a:t>Visuele identiteit ambulancezorg</a:t>
            </a:r>
          </a:p>
          <a:p>
            <a:pPr marL="468313" marR="274665" lvl="1" indent="-288000">
              <a:lnSpc>
                <a:spcPts val="1300"/>
              </a:lnSpc>
              <a:tabLst>
                <a:tab pos="268331" algn="l"/>
                <a:tab pos="268907" algn="l"/>
              </a:tabLst>
            </a:pPr>
            <a:r>
              <a:rPr lang="nl-NL" sz="1200" dirty="0"/>
              <a:t>Ambulancekleding: merkenbewaking, handhaving, procesbewaking, afstemming met interne en externe stakeholders (bijv. Facilitair Managers, individuele RAV’s, GGD-GHOR NL, kledingproducenten etc.), activiteiten verhuur kleding mediaproducties</a:t>
            </a:r>
          </a:p>
          <a:p>
            <a:pPr marL="468313" marR="274665" lvl="1" indent="-288000">
              <a:lnSpc>
                <a:spcPts val="1300"/>
              </a:lnSpc>
              <a:tabLst>
                <a:tab pos="268331" algn="l"/>
                <a:tab pos="268907" algn="l"/>
              </a:tabLst>
            </a:pPr>
            <a:r>
              <a:rPr lang="nl-NL" sz="1200" dirty="0"/>
              <a:t>Activiteiten merkbewaking en handhaving Star of Life en OVV-</a:t>
            </a:r>
            <a:r>
              <a:rPr lang="nl-NL" sz="1200" dirty="0" err="1"/>
              <a:t>striping</a:t>
            </a:r>
            <a:endParaRPr lang="nl-NL" sz="1200" dirty="0"/>
          </a:p>
          <a:p>
            <a:pPr marR="274665" indent="-288000">
              <a:lnSpc>
                <a:spcPts val="1300"/>
              </a:lnSpc>
              <a:tabLst>
                <a:tab pos="268907" algn="l"/>
              </a:tabLst>
            </a:pPr>
            <a:endParaRPr lang="nl-NL" sz="1200" dirty="0"/>
          </a:p>
          <a:p>
            <a:pPr marR="274665" indent="-288000">
              <a:lnSpc>
                <a:spcPts val="1300"/>
              </a:lnSpc>
              <a:tabLst>
                <a:tab pos="268907" algn="l"/>
              </a:tabLst>
            </a:pPr>
            <a:r>
              <a:rPr lang="nl-NL" sz="1200" dirty="0">
                <a:solidFill>
                  <a:srgbClr val="0070C0"/>
                </a:solidFill>
              </a:rPr>
              <a:t>   Persvoorlichting</a:t>
            </a:r>
          </a:p>
          <a:p>
            <a:pPr marL="468313" marR="274665" lvl="1" indent="-288000">
              <a:lnSpc>
                <a:spcPts val="1300"/>
              </a:lnSpc>
              <a:tabLst>
                <a:tab pos="268331" algn="l"/>
                <a:tab pos="268907" algn="l"/>
              </a:tabLst>
            </a:pPr>
            <a:r>
              <a:rPr lang="nl-NL" sz="1200" dirty="0"/>
              <a:t>Beantwoorden persvragen, schrijven </a:t>
            </a:r>
            <a:r>
              <a:rPr lang="nl-NL" sz="1200" dirty="0" err="1"/>
              <a:t>woordvoeringslijnen</a:t>
            </a:r>
            <a:r>
              <a:rPr lang="nl-NL" sz="1200" dirty="0"/>
              <a:t> en persberichten, overleg en afstemming met voorzitter, RAV’s en/of andere (externe) stakeholders, onderhouden persrelaties</a:t>
            </a:r>
          </a:p>
          <a:p>
            <a:pPr marL="468313" marR="274665" lvl="1" indent="-288000">
              <a:lnSpc>
                <a:spcPts val="1300"/>
              </a:lnSpc>
              <a:tabLst>
                <a:tab pos="268331" algn="l"/>
                <a:tab pos="268907" algn="l"/>
              </a:tabLst>
            </a:pPr>
            <a:endParaRPr lang="nl-NL" sz="1200" dirty="0"/>
          </a:p>
          <a:p>
            <a:pPr marR="274665" indent="-288000">
              <a:lnSpc>
                <a:spcPts val="1300"/>
              </a:lnSpc>
              <a:tabLst>
                <a:tab pos="268907" algn="l"/>
              </a:tabLst>
            </a:pPr>
            <a:r>
              <a:rPr lang="nl-NL" sz="1200" dirty="0">
                <a:solidFill>
                  <a:srgbClr val="0070C0"/>
                </a:solidFill>
              </a:rPr>
              <a:t>   Programmacommunicatie</a:t>
            </a:r>
          </a:p>
          <a:p>
            <a:pPr marL="468313" marR="274665" lvl="1" indent="-288000">
              <a:lnSpc>
                <a:spcPts val="1300"/>
              </a:lnSpc>
              <a:tabLst>
                <a:tab pos="268331" algn="l"/>
                <a:tab pos="268907" algn="l"/>
              </a:tabLst>
            </a:pPr>
            <a:r>
              <a:rPr lang="nl-NL" sz="1200" dirty="0"/>
              <a:t>Communicatie-activiteiten voor de AZN-programma’s (advies, bepalen strategie, ontwikkelen en uitvoering communicatieplan en –middelen)</a:t>
            </a:r>
          </a:p>
          <a:p>
            <a:pPr marR="274665" indent="-288000">
              <a:lnSpc>
                <a:spcPts val="1300"/>
              </a:lnSpc>
              <a:tabLst>
                <a:tab pos="268907" algn="l"/>
              </a:tabLst>
            </a:pPr>
            <a:endParaRPr lang="nl-NL" sz="1200" dirty="0"/>
          </a:p>
          <a:p>
            <a:pPr marR="274665" indent="-288000">
              <a:lnSpc>
                <a:spcPts val="1300"/>
              </a:lnSpc>
              <a:tabLst>
                <a:tab pos="268907" algn="l"/>
              </a:tabLst>
            </a:pPr>
            <a:r>
              <a:rPr lang="nl-NL" sz="1200" dirty="0">
                <a:solidFill>
                  <a:srgbClr val="0070C0"/>
                </a:solidFill>
              </a:rPr>
              <a:t>   Communicatiemiddelen AZN – algemeen</a:t>
            </a:r>
          </a:p>
          <a:p>
            <a:pPr marL="468313" marR="274665" lvl="1" indent="-288000">
              <a:lnSpc>
                <a:spcPts val="1300"/>
              </a:lnSpc>
              <a:tabLst>
                <a:tab pos="268331" algn="l"/>
                <a:tab pos="268907" algn="l"/>
              </a:tabLst>
            </a:pPr>
            <a:r>
              <a:rPr lang="nl-NL" sz="1200" dirty="0"/>
              <a:t>Website audit o.g.v. gebruiksvriendelijkheid, functionaliteit, structuur design </a:t>
            </a:r>
            <a:r>
              <a:rPr lang="nl-NL" sz="1200"/>
              <a:t>en content</a:t>
            </a:r>
            <a:endParaRPr lang="nl-NL" sz="1600" b="1" dirty="0"/>
          </a:p>
          <a:p>
            <a:pPr marL="468313" marR="274665" lvl="1" indent="-288000">
              <a:lnSpc>
                <a:spcPts val="1300"/>
              </a:lnSpc>
              <a:tabLst>
                <a:tab pos="268331" algn="l"/>
                <a:tab pos="268907" algn="l"/>
              </a:tabLst>
            </a:pPr>
            <a:r>
              <a:rPr lang="nl-NL" sz="1200" dirty="0"/>
              <a:t>Updaten site AZN (NL en ENG)</a:t>
            </a:r>
          </a:p>
          <a:p>
            <a:pPr marL="468313" marR="274665" lvl="1" indent="-288000">
              <a:lnSpc>
                <a:spcPts val="1300"/>
              </a:lnSpc>
              <a:tabLst>
                <a:tab pos="268331" algn="l"/>
                <a:tab pos="268907" algn="l"/>
              </a:tabLst>
            </a:pPr>
            <a:r>
              <a:rPr lang="nl-NL" sz="1200" dirty="0"/>
              <a:t>Actualiseren en/of uitbreiden bouwstenen middelenmix AZN</a:t>
            </a:r>
          </a:p>
          <a:p>
            <a:pPr marL="180313" marR="274665" lvl="1" indent="0">
              <a:lnSpc>
                <a:spcPts val="1300"/>
              </a:lnSpc>
              <a:buNone/>
              <a:tabLst>
                <a:tab pos="268331" algn="l"/>
                <a:tab pos="268907" algn="l"/>
              </a:tabLst>
            </a:pPr>
            <a:endParaRPr lang="nl-NL" sz="1200" dirty="0"/>
          </a:p>
          <a:p>
            <a:pPr marR="274665" indent="-288000">
              <a:lnSpc>
                <a:spcPts val="1300"/>
              </a:lnSpc>
              <a:tabLst>
                <a:tab pos="268907" algn="l"/>
              </a:tabLst>
            </a:pPr>
            <a:endParaRPr lang="nl-NL" sz="1200" dirty="0"/>
          </a:p>
          <a:p>
            <a:pPr marR="274665" indent="-288000">
              <a:lnSpc>
                <a:spcPts val="1300"/>
              </a:lnSpc>
              <a:tabLst>
                <a:tab pos="268907" algn="l"/>
              </a:tabLst>
            </a:pPr>
            <a:r>
              <a:rPr lang="nl-NL" sz="1200" dirty="0">
                <a:solidFill>
                  <a:srgbClr val="0070C0"/>
                </a:solidFill>
              </a:rPr>
              <a:t>   </a:t>
            </a:r>
            <a:r>
              <a:rPr lang="nl-NL" sz="1200" dirty="0"/>
              <a:t> </a:t>
            </a:r>
          </a:p>
          <a:p>
            <a:pPr marL="99616" defTabSz="829178">
              <a:lnSpc>
                <a:spcPts val="1410"/>
              </a:lnSpc>
              <a:tabLst>
                <a:tab pos="268331" algn="l"/>
                <a:tab pos="268907" algn="l"/>
              </a:tabLst>
            </a:pPr>
            <a:endParaRPr lang="nl-NL" sz="1700" b="1" dirty="0">
              <a:solidFill>
                <a:schemeClr val="accent2"/>
              </a:solidFill>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7742692" y="22457"/>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solidFill>
                <a:schemeClr val="tx1"/>
              </a:solidFill>
            </a:endParaRPr>
          </a:p>
        </p:txBody>
      </p:sp>
      <p:pic>
        <p:nvPicPr>
          <p:cNvPr id="4" name="Afbeelding 3" descr="Afbeelding met schets, clipart, tekening, Kinderkunst&#10;&#10;Automatisch gegenereerde beschrijving">
            <a:extLst>
              <a:ext uri="{FF2B5EF4-FFF2-40B4-BE49-F238E27FC236}">
                <a16:creationId xmlns:a16="http://schemas.microsoft.com/office/drawing/2014/main" id="{8440835F-3CF6-3BCC-E696-B5FAF99EE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4627"/>
            <a:ext cx="1454866" cy="1456321"/>
          </a:xfrm>
          <a:prstGeom prst="rect">
            <a:avLst/>
          </a:prstGeom>
        </p:spPr>
      </p:pic>
      <p:sp>
        <p:nvSpPr>
          <p:cNvPr id="6" name="Tekstvak 5">
            <a:extLst>
              <a:ext uri="{FF2B5EF4-FFF2-40B4-BE49-F238E27FC236}">
                <a16:creationId xmlns:a16="http://schemas.microsoft.com/office/drawing/2014/main" id="{8E466218-742B-8ECC-1328-A54AF621C18A}"/>
              </a:ext>
            </a:extLst>
          </p:cNvPr>
          <p:cNvSpPr txBox="1"/>
          <p:nvPr/>
        </p:nvSpPr>
        <p:spPr>
          <a:xfrm>
            <a:off x="11675189" y="6477616"/>
            <a:ext cx="403412" cy="276999"/>
          </a:xfrm>
          <a:prstGeom prst="rect">
            <a:avLst/>
          </a:prstGeom>
          <a:noFill/>
        </p:spPr>
        <p:txBody>
          <a:bodyPr wrap="square">
            <a:spAutoFit/>
          </a:bodyPr>
          <a:lstStyle/>
          <a:p>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a:t>20</a:t>
            </a:fld>
            <a:endParaRPr lang="nl-NL" sz="1200"/>
          </a:p>
        </p:txBody>
      </p:sp>
    </p:spTree>
    <p:extLst>
      <p:ext uri="{BB962C8B-B14F-4D97-AF65-F5344CB8AC3E}">
        <p14:creationId xmlns:p14="http://schemas.microsoft.com/office/powerpoint/2010/main" val="398514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dianummer 9">
            <a:extLst>
              <a:ext uri="{FF2B5EF4-FFF2-40B4-BE49-F238E27FC236}">
                <a16:creationId xmlns:a16="http://schemas.microsoft.com/office/drawing/2014/main" id="{558F7C0E-0DAF-E0D8-17CC-560A6A7FF0CD}"/>
              </a:ext>
            </a:extLst>
          </p:cNvPr>
          <p:cNvSpPr>
            <a:spLocks noGrp="1"/>
          </p:cNvSpPr>
          <p:nvPr>
            <p:ph type="sldNum" sz="quarter" idx="12"/>
          </p:nvPr>
        </p:nvSpPr>
        <p:spPr>
          <a:xfrm>
            <a:off x="11863404" y="6471404"/>
            <a:ext cx="218008" cy="184666"/>
          </a:xfrm>
        </p:spPr>
        <p:txBody>
          <a:bodyPr/>
          <a:lstStyle/>
          <a:p>
            <a:fld id="{6BA6D6F0-89F3-42B5-B3E4-7198CCF9CD05}" type="slidenum">
              <a:rPr lang="nl-NL" smtClean="0"/>
              <a:t>3</a:t>
            </a:fld>
            <a:endParaRPr lang="nl-NL" dirty="0"/>
          </a:p>
        </p:txBody>
      </p:sp>
      <p:sp>
        <p:nvSpPr>
          <p:cNvPr id="14" name="Tijdelijke aanduiding voor tekst 13">
            <a:extLst>
              <a:ext uri="{FF2B5EF4-FFF2-40B4-BE49-F238E27FC236}">
                <a16:creationId xmlns:a16="http://schemas.microsoft.com/office/drawing/2014/main" id="{EE59181A-6425-B932-B5B0-68B3B7F51419}"/>
              </a:ext>
            </a:extLst>
          </p:cNvPr>
          <p:cNvSpPr>
            <a:spLocks noGrp="1"/>
          </p:cNvSpPr>
          <p:nvPr>
            <p:ph type="body" sz="quarter" idx="14"/>
          </p:nvPr>
        </p:nvSpPr>
        <p:spPr>
          <a:xfrm>
            <a:off x="482495" y="1200295"/>
            <a:ext cx="5696114" cy="5118341"/>
          </a:xfrm>
        </p:spPr>
        <p:txBody>
          <a:bodyPr/>
          <a:lstStyle/>
          <a:p>
            <a:pPr>
              <a:lnSpc>
                <a:spcPts val="1300"/>
              </a:lnSpc>
            </a:pPr>
            <a:r>
              <a:rPr lang="nl-NL" sz="1200" dirty="0"/>
              <a:t>Binnen AZN wordt veel samengewerkt en kennis gedeeld, we zijn een actieve vereniging. Omdat de ambulancesector relatief klein is, heeft het meerwaarde als we op verschillende thema’s de krachten bundelen. Daarom zijn er veel </a:t>
            </a:r>
            <a:r>
              <a:rPr lang="nl-NL" sz="1200"/>
              <a:t>landelijke werk-, project- en kennisgroepen, waarin </a:t>
            </a:r>
            <a:r>
              <a:rPr lang="nl-NL" sz="1200" dirty="0"/>
              <a:t>medewerkers van verschillende </a:t>
            </a:r>
            <a:r>
              <a:rPr lang="nl-NL" sz="1200" dirty="0" err="1"/>
              <a:t>RAV’s</a:t>
            </a:r>
            <a:r>
              <a:rPr lang="nl-NL" sz="1200" dirty="0"/>
              <a:t> samenwerken aan verschillende voor de sector belangrijke landelijke thema’s</a:t>
            </a:r>
            <a:r>
              <a:rPr lang="nl-NL" sz="1200"/>
              <a:t>. </a:t>
            </a:r>
          </a:p>
          <a:p>
            <a:pPr>
              <a:lnSpc>
                <a:spcPts val="1300"/>
              </a:lnSpc>
            </a:pPr>
            <a:endParaRPr lang="nl-NL" sz="1200"/>
          </a:p>
          <a:p>
            <a:pPr>
              <a:lnSpc>
                <a:spcPts val="1300"/>
              </a:lnSpc>
            </a:pPr>
            <a:r>
              <a:rPr lang="nl-NL" sz="1200"/>
              <a:t>Het </a:t>
            </a:r>
            <a:r>
              <a:rPr lang="nl-NL" sz="1200" dirty="0"/>
              <a:t>bureau AZN heeft daarin vaak een coördinerende en ondersteunende rol. </a:t>
            </a:r>
          </a:p>
          <a:p>
            <a:pPr>
              <a:lnSpc>
                <a:spcPts val="1300"/>
              </a:lnSpc>
            </a:pPr>
            <a:endParaRPr lang="nl-NL" sz="1200" dirty="0"/>
          </a:p>
          <a:p>
            <a:pPr>
              <a:lnSpc>
                <a:spcPts val="1300"/>
              </a:lnSpc>
            </a:pPr>
            <a:r>
              <a:rPr lang="nl-NL" sz="1200" dirty="0"/>
              <a:t>De belangrijkste thema’s voor 2025 zijn in dit jaarplan te vinden. De inhoud sluit aan </a:t>
            </a:r>
            <a:r>
              <a:rPr lang="nl-NL" sz="1200"/>
              <a:t>bij het visiedocument AZN 2025-2030 (bijlage) waarbij in het onderdeel beleidsagenda is aangegeven welke thema’s bij welk programma thuishoren. In 2025 wordt specifieke aandacht besteed aan de programma-overstijgende onderwerpen: meldkamer en MVO. </a:t>
            </a:r>
            <a:endParaRPr lang="nl-NL" sz="1200" dirty="0"/>
          </a:p>
          <a:p>
            <a:pPr>
              <a:lnSpc>
                <a:spcPts val="1300"/>
              </a:lnSpc>
            </a:pPr>
            <a:endParaRPr lang="nl-NL" sz="1200" dirty="0"/>
          </a:p>
          <a:p>
            <a:pPr>
              <a:lnSpc>
                <a:spcPts val="1300"/>
              </a:lnSpc>
            </a:pPr>
            <a:r>
              <a:rPr lang="nl-NL" sz="1200" dirty="0"/>
              <a:t>Voor alle programma’s geldt het volgende:   </a:t>
            </a:r>
          </a:p>
          <a:p>
            <a:pPr marL="171450" indent="-171450">
              <a:lnSpc>
                <a:spcPts val="1300"/>
              </a:lnSpc>
              <a:buFont typeface="Arial" panose="020B0604020202020204" pitchFamily="34" charset="0"/>
              <a:buChar char="•"/>
            </a:pPr>
            <a:endParaRPr lang="nl-NL" sz="1200" dirty="0"/>
          </a:p>
          <a:p>
            <a:pPr marL="171450" indent="-171450">
              <a:lnSpc>
                <a:spcPts val="1300"/>
              </a:lnSpc>
              <a:buFont typeface="Arial" panose="020B0604020202020204" pitchFamily="34" charset="0"/>
              <a:buChar char="•"/>
            </a:pPr>
            <a:r>
              <a:rPr lang="nl-NL" sz="1200" dirty="0"/>
              <a:t>De Algemene Ledenvergadering (ALV) van AZN waar alle RAV directeuren/bestuurders aan deelnemen onder leiding van </a:t>
            </a:r>
            <a:r>
              <a:rPr lang="nl-NL" sz="1200"/>
              <a:t>de voorzitter, bepaalt de strategie en het beleid van de ambulancesector;</a:t>
            </a:r>
            <a:endParaRPr lang="nl-NL" sz="1200" dirty="0"/>
          </a:p>
          <a:p>
            <a:pPr marL="171450" indent="-171450">
              <a:lnSpc>
                <a:spcPts val="1300"/>
              </a:lnSpc>
              <a:buFont typeface="Arial" panose="020B0604020202020204" pitchFamily="34" charset="0"/>
              <a:buChar char="•"/>
            </a:pPr>
            <a:r>
              <a:rPr lang="nl-NL" sz="1200" dirty="0"/>
              <a:t>Voorstellen aan de ALV worden vaak door een Bestuurscommissie voorbereid en er worden onderwerpen besproken die voor de vereniging AZN prioriteit hebben. Aan </a:t>
            </a:r>
            <a:r>
              <a:rPr lang="nl-NL" sz="1200"/>
              <a:t>deze bestuurscommissies </a:t>
            </a:r>
            <a:r>
              <a:rPr lang="nl-NL" sz="1200" dirty="0"/>
              <a:t>nemen directeuren/bestuurders en inhoudsdeskundigen van </a:t>
            </a:r>
            <a:r>
              <a:rPr lang="nl-NL" sz="1200" err="1"/>
              <a:t>RAV’s</a:t>
            </a:r>
            <a:r>
              <a:rPr lang="nl-NL" sz="1200"/>
              <a:t> deel;</a:t>
            </a:r>
            <a:endParaRPr lang="nl-NL" sz="1200" dirty="0"/>
          </a:p>
          <a:p>
            <a:pPr marL="171450" indent="-171450">
              <a:lnSpc>
                <a:spcPts val="1300"/>
              </a:lnSpc>
              <a:buFont typeface="Arial" panose="020B0604020202020204" pitchFamily="34" charset="0"/>
              <a:buChar char="•"/>
            </a:pPr>
            <a:r>
              <a:rPr lang="nl-NL" sz="1200"/>
              <a:t>Naast de ALV en bestuurscommissies bestaan diverse kennisgroepen </a:t>
            </a:r>
            <a:r>
              <a:rPr lang="nl-NL" sz="1200" dirty="0"/>
              <a:t>voor intercollegiale afstemming en het delen </a:t>
            </a:r>
            <a:r>
              <a:rPr lang="nl-NL" sz="1200"/>
              <a:t>van ervaringen/informatie;</a:t>
            </a:r>
          </a:p>
          <a:p>
            <a:pPr marL="171450" indent="-171450">
              <a:lnSpc>
                <a:spcPts val="1300"/>
              </a:lnSpc>
              <a:buFont typeface="Arial" panose="020B0604020202020204" pitchFamily="34" charset="0"/>
              <a:buChar char="•"/>
            </a:pPr>
            <a:r>
              <a:rPr lang="nl-NL" sz="1200"/>
              <a:t>Tot slot participeren RAV’s in </a:t>
            </a:r>
            <a:r>
              <a:rPr lang="nl-NL" sz="1200" dirty="0"/>
              <a:t>werkgroepen op diverse terreinen. </a:t>
            </a:r>
          </a:p>
          <a:p>
            <a:pPr marL="171450" indent="-171450">
              <a:lnSpc>
                <a:spcPts val="1300"/>
              </a:lnSpc>
              <a:buFont typeface="Arial" panose="020B0604020202020204" pitchFamily="34" charset="0"/>
              <a:buChar char="•"/>
            </a:pPr>
            <a:endParaRPr lang="nl-NL" sz="1200" dirty="0"/>
          </a:p>
          <a:p>
            <a:pPr>
              <a:lnSpc>
                <a:spcPts val="1300"/>
              </a:lnSpc>
            </a:pPr>
            <a:endParaRPr lang="nl-NL" sz="1200" dirty="0"/>
          </a:p>
          <a:p>
            <a:pPr>
              <a:lnSpc>
                <a:spcPts val="1300"/>
              </a:lnSpc>
            </a:pPr>
            <a:endParaRPr lang="nl-NL" sz="1200" dirty="0"/>
          </a:p>
          <a:p>
            <a:pPr>
              <a:lnSpc>
                <a:spcPts val="1300"/>
              </a:lnSpc>
            </a:pPr>
            <a:endParaRPr lang="nl-NL" sz="1200" dirty="0"/>
          </a:p>
          <a:p>
            <a:pPr>
              <a:lnSpc>
                <a:spcPts val="1300"/>
              </a:lnSpc>
            </a:pPr>
            <a:endParaRPr lang="nl-NL" sz="1200" dirty="0"/>
          </a:p>
        </p:txBody>
      </p:sp>
      <p:sp>
        <p:nvSpPr>
          <p:cNvPr id="11" name="Titel 10">
            <a:extLst>
              <a:ext uri="{FF2B5EF4-FFF2-40B4-BE49-F238E27FC236}">
                <a16:creationId xmlns:a16="http://schemas.microsoft.com/office/drawing/2014/main" id="{E4C20630-2D77-9BFB-5E6A-6BC7CC0EC9B6}"/>
              </a:ext>
            </a:extLst>
          </p:cNvPr>
          <p:cNvSpPr>
            <a:spLocks noGrp="1"/>
          </p:cNvSpPr>
          <p:nvPr>
            <p:ph type="title"/>
          </p:nvPr>
        </p:nvSpPr>
        <p:spPr>
          <a:xfrm>
            <a:off x="482495" y="727039"/>
            <a:ext cx="5184000" cy="387798"/>
          </a:xfrm>
        </p:spPr>
        <p:txBody>
          <a:bodyPr/>
          <a:lstStyle/>
          <a:p>
            <a:r>
              <a:rPr lang="nl-NL" dirty="0"/>
              <a:t>Inleiding</a:t>
            </a:r>
          </a:p>
        </p:txBody>
      </p:sp>
      <p:pic>
        <p:nvPicPr>
          <p:cNvPr id="5" name="Tijdelijke aanduiding voor afbeelding 4" descr="Afbeelding met Lettertype, cirkel, clipart, Graphics&#10;&#10;Automatisch gegenereerde beschrijving">
            <a:extLst>
              <a:ext uri="{FF2B5EF4-FFF2-40B4-BE49-F238E27FC236}">
                <a16:creationId xmlns:a16="http://schemas.microsoft.com/office/drawing/2014/main" id="{9572BF7C-428C-C090-BCF9-17FE9EF1BD85}"/>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t="50" b="50"/>
          <a:stretch>
            <a:fillRect/>
          </a:stretch>
        </p:blipFill>
        <p:spPr>
          <a:xfrm>
            <a:off x="6661528" y="1375748"/>
            <a:ext cx="1895224" cy="1895224"/>
          </a:xfrm>
        </p:spPr>
      </p:pic>
    </p:spTree>
    <p:extLst>
      <p:ext uri="{BB962C8B-B14F-4D97-AF65-F5344CB8AC3E}">
        <p14:creationId xmlns:p14="http://schemas.microsoft.com/office/powerpoint/2010/main" val="290012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917B6685-D7C8-BF06-A47A-C933355948AE}"/>
              </a:ext>
            </a:extLst>
          </p:cNvPr>
          <p:cNvSpPr/>
          <p:nvPr/>
        </p:nvSpPr>
        <p:spPr>
          <a:xfrm>
            <a:off x="9175" y="0"/>
            <a:ext cx="1937073" cy="628192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p>
        </p:txBody>
      </p:sp>
      <p:sp>
        <p:nvSpPr>
          <p:cNvPr id="2" name="Titel 1"/>
          <p:cNvSpPr>
            <a:spLocks noGrp="1"/>
          </p:cNvSpPr>
          <p:nvPr>
            <p:ph type="title"/>
          </p:nvPr>
        </p:nvSpPr>
        <p:spPr>
          <a:xfrm>
            <a:off x="640080" y="2074363"/>
            <a:ext cx="2752354" cy="2709275"/>
          </a:xfrm>
          <a:prstGeom prst="ellipse">
            <a:avLst/>
          </a:prstGeom>
          <a:solidFill>
            <a:schemeClr val="accent3">
              <a:lumMod val="40000"/>
              <a:lumOff val="60000"/>
            </a:schemeClr>
          </a:solidFill>
          <a:ln w="174625" cmpd="thinThick">
            <a:solidFill>
              <a:srgbClr val="262626"/>
            </a:solidFill>
          </a:ln>
        </p:spPr>
        <p:txBody>
          <a:bodyPr vert="horz" lIns="91440" tIns="45720" rIns="91440" bIns="45720" rtlCol="0" anchor="ctr">
            <a:normAutofit/>
          </a:bodyPr>
          <a:lstStyle/>
          <a:p>
            <a:pPr algn="ctr"/>
            <a:r>
              <a:rPr lang="en-US" sz="2000" b="1" dirty="0">
                <a:solidFill>
                  <a:srgbClr val="FFFFFF"/>
                </a:solidFill>
                <a:latin typeface="Verdana" panose="020B0604030504040204" pitchFamily="34" charset="0"/>
                <a:ea typeface="Verdana" panose="020B0604030504040204" pitchFamily="34" charset="0"/>
              </a:rPr>
              <a:t>HUMAN</a:t>
            </a:r>
            <a:br>
              <a:rPr lang="en-US" sz="2000" b="1" dirty="0">
                <a:solidFill>
                  <a:srgbClr val="FFFFFF"/>
                </a:solidFill>
                <a:latin typeface="Verdana" panose="020B0604030504040204" pitchFamily="34" charset="0"/>
                <a:ea typeface="Verdana" panose="020B0604030504040204" pitchFamily="34" charset="0"/>
              </a:rPr>
            </a:br>
            <a:r>
              <a:rPr lang="en-US" sz="2000" b="1" dirty="0">
                <a:solidFill>
                  <a:srgbClr val="FFFFFF"/>
                </a:solidFill>
                <a:latin typeface="Verdana" panose="020B0604030504040204" pitchFamily="34" charset="0"/>
                <a:ea typeface="Verdana" panose="020B0604030504040204" pitchFamily="34" charset="0"/>
              </a:rPr>
              <a:t>RESOURCES</a:t>
            </a:r>
          </a:p>
        </p:txBody>
      </p:sp>
      <p:pic>
        <p:nvPicPr>
          <p:cNvPr id="4" name="Afbeelding 3" descr="Afbeelding met cirkel, Graphics, symbool, kunst&#10;&#10;Automatisch gegenereerde beschrijving">
            <a:extLst>
              <a:ext uri="{FF2B5EF4-FFF2-40B4-BE49-F238E27FC236}">
                <a16:creationId xmlns:a16="http://schemas.microsoft.com/office/drawing/2014/main" id="{252D3570-61A4-19BD-4FF0-5F2C93DD1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044" y="1299587"/>
            <a:ext cx="1702804" cy="1549552"/>
          </a:xfrm>
          <a:prstGeom prst="rect">
            <a:avLst/>
          </a:prstGeom>
        </p:spPr>
      </p:pic>
      <p:pic>
        <p:nvPicPr>
          <p:cNvPr id="6" name="Afbeelding 5" descr="Afbeelding met Graphics, kunst, clipart, ontwerp&#10;&#10;Automatisch gegenereerde beschrijving">
            <a:extLst>
              <a:ext uri="{FF2B5EF4-FFF2-40B4-BE49-F238E27FC236}">
                <a16:creationId xmlns:a16="http://schemas.microsoft.com/office/drawing/2014/main" id="{F9D8758D-6A68-1AC5-5F16-BF1EAA674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236" y="4783639"/>
            <a:ext cx="1086863" cy="989046"/>
          </a:xfrm>
          <a:prstGeom prst="rect">
            <a:avLst/>
          </a:prstGeom>
        </p:spPr>
      </p:pic>
      <p:pic>
        <p:nvPicPr>
          <p:cNvPr id="14" name="Afbeelding 13" descr="Afbeelding met Graphics, cirkel, kunst, symbool&#10;&#10;Automatisch gegenereerde beschrijving">
            <a:extLst>
              <a:ext uri="{FF2B5EF4-FFF2-40B4-BE49-F238E27FC236}">
                <a16:creationId xmlns:a16="http://schemas.microsoft.com/office/drawing/2014/main" id="{836C85D4-D358-3C89-C189-8C976F033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812" y="1881943"/>
            <a:ext cx="3793512" cy="3452097"/>
          </a:xfrm>
          <a:prstGeom prst="rect">
            <a:avLst/>
          </a:prstGeom>
        </p:spPr>
      </p:pic>
      <p:pic>
        <p:nvPicPr>
          <p:cNvPr id="16" name="Afbeelding 15" descr="Afbeelding met symbool, cirkel, kunst, Graphics&#10;&#10;Automatisch gegenereerde beschrijving">
            <a:extLst>
              <a:ext uri="{FF2B5EF4-FFF2-40B4-BE49-F238E27FC236}">
                <a16:creationId xmlns:a16="http://schemas.microsoft.com/office/drawing/2014/main" id="{BDF7F5AB-5060-3695-BEFA-E44BF17FF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353" y="4688171"/>
            <a:ext cx="1293270" cy="1176876"/>
          </a:xfrm>
          <a:prstGeom prst="rect">
            <a:avLst/>
          </a:prstGeom>
        </p:spPr>
      </p:pic>
      <p:pic>
        <p:nvPicPr>
          <p:cNvPr id="18" name="Afbeelding 17" descr="Afbeelding met zwart, duisternis&#10;&#10;Automatisch gegenereerde beschrijving">
            <a:extLst>
              <a:ext uri="{FF2B5EF4-FFF2-40B4-BE49-F238E27FC236}">
                <a16:creationId xmlns:a16="http://schemas.microsoft.com/office/drawing/2014/main" id="{0356A566-0232-E06A-E7BC-32DECC50B5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7445" y="2849139"/>
            <a:ext cx="1705972" cy="1552435"/>
          </a:xfrm>
          <a:prstGeom prst="rect">
            <a:avLst/>
          </a:prstGeom>
        </p:spPr>
      </p:pic>
    </p:spTree>
    <p:extLst>
      <p:ext uri="{BB962C8B-B14F-4D97-AF65-F5344CB8AC3E}">
        <p14:creationId xmlns:p14="http://schemas.microsoft.com/office/powerpoint/2010/main" val="42333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517717" y="18065"/>
            <a:ext cx="3680209" cy="6266780"/>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99617" defTabSz="829178">
              <a:lnSpc>
                <a:spcPts val="1400"/>
              </a:lnSpc>
            </a:pPr>
            <a:endParaRPr lang="nl-NL" sz="1400" b="1" dirty="0">
              <a:solidFill>
                <a:schemeClr val="accent2"/>
              </a:solidFill>
            </a:endParaRPr>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742950" marR="274665" lvl="1" indent="-285750">
              <a:lnSpc>
                <a:spcPts val="1400"/>
              </a:lnSpc>
              <a:buFont typeface="Wingdings" panose="05000000000000000000" pitchFamily="2" charset="2"/>
              <a:buChar char="Ø"/>
              <a:tabLst>
                <a:tab pos="268331" algn="l"/>
                <a:tab pos="268907" algn="l"/>
              </a:tabLst>
              <a:defRPr/>
            </a:pPr>
            <a:endParaRPr lang="nl-NL" sz="170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050" dirty="0"/>
          </a:p>
          <a:p>
            <a:pPr marL="285750" marR="274665" indent="-285750">
              <a:lnSpc>
                <a:spcPts val="1400"/>
              </a:lnSpc>
              <a:buFont typeface="Wingdings" panose="05000000000000000000" pitchFamily="2" charset="2"/>
              <a:buChar char="Ø"/>
              <a:tabLst>
                <a:tab pos="268331" algn="l"/>
                <a:tab pos="268907" algn="l"/>
              </a:tabLst>
              <a:defRPr/>
            </a:pPr>
            <a:endParaRPr lang="nl-NL" sz="1050" dirty="0">
              <a:solidFill>
                <a:schemeClr val="tx2"/>
              </a:solidFill>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485066" y="812156"/>
            <a:ext cx="4029677" cy="387798"/>
          </a:xfrm>
        </p:spPr>
        <p:txBody>
          <a:bodyPr/>
          <a:lstStyle/>
          <a:p>
            <a:pPr>
              <a:lnSpc>
                <a:spcPct val="90000"/>
              </a:lnSpc>
              <a:spcBef>
                <a:spcPct val="0"/>
              </a:spcBef>
            </a:pPr>
            <a:r>
              <a:rPr lang="nl-NL" sz="2800">
                <a:solidFill>
                  <a:schemeClr val="accent3"/>
                </a:solidFill>
                <a:latin typeface="+mj-lt"/>
                <a:ea typeface="+mj-ea"/>
                <a:cs typeface="+mj-cs"/>
              </a:rPr>
              <a:t>HUMAN RESOURCES</a:t>
            </a:r>
            <a:endParaRPr lang="nl-NL" sz="2800" dirty="0">
              <a:solidFill>
                <a:schemeClr val="accent3"/>
              </a:solidFill>
              <a:latin typeface="+mj-lt"/>
              <a:ea typeface="+mj-ea"/>
              <a:cs typeface="+mj-cs"/>
            </a:endParaRP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324740" y="1282831"/>
            <a:ext cx="7190758" cy="5017760"/>
          </a:xfrm>
        </p:spPr>
        <p:txBody>
          <a:bodyPr/>
          <a:lstStyle/>
          <a:p>
            <a:pPr>
              <a:lnSpc>
                <a:spcPts val="1400"/>
              </a:lnSpc>
            </a:pPr>
            <a:r>
              <a:rPr lang="nl-NL" sz="1200" b="1" dirty="0">
                <a:solidFill>
                  <a:schemeClr val="accent2"/>
                </a:solidFill>
              </a:rPr>
              <a:t>   </a:t>
            </a:r>
          </a:p>
          <a:p>
            <a:pPr>
              <a:lnSpc>
                <a:spcPts val="1400"/>
              </a:lnSpc>
            </a:pPr>
            <a:r>
              <a:rPr lang="nl-NL" sz="1200" b="1">
                <a:solidFill>
                  <a:schemeClr val="accent2"/>
                </a:solidFill>
              </a:rPr>
              <a:t>   </a:t>
            </a:r>
            <a:r>
              <a:rPr lang="nl-NL" sz="1400" b="1">
                <a:solidFill>
                  <a:schemeClr val="accent2"/>
                </a:solidFill>
              </a:rPr>
              <a:t>Beleidsagenda </a:t>
            </a:r>
            <a:r>
              <a:rPr lang="nl-NL" sz="1400" b="1" dirty="0">
                <a:solidFill>
                  <a:schemeClr val="accent2"/>
                </a:solidFill>
              </a:rPr>
              <a:t>AZN 2025 - 2030</a:t>
            </a:r>
          </a:p>
          <a:p>
            <a:pPr marL="468313" lvl="1" indent="-285750">
              <a:lnSpc>
                <a:spcPts val="1400"/>
              </a:lnSpc>
              <a:tabLst>
                <a:tab pos="268331" algn="l"/>
                <a:tab pos="268907" algn="l"/>
              </a:tabLst>
            </a:pPr>
            <a:r>
              <a:rPr lang="nl-NL" sz="1200" dirty="0"/>
              <a:t>Uitwerken en vaststellen korte- en lange termijn doelstellingen en activiteiten t.b.v. het thema Innovatief Werkgeverschap</a:t>
            </a:r>
          </a:p>
          <a:p>
            <a:pPr marL="468313" lvl="1" indent="-285750">
              <a:lnSpc>
                <a:spcPts val="1400"/>
              </a:lnSpc>
              <a:tabLst>
                <a:tab pos="268331" algn="l"/>
                <a:tab pos="268907" algn="l"/>
              </a:tabLst>
            </a:pPr>
            <a:r>
              <a:rPr lang="nl-NL" sz="1200" dirty="0"/>
              <a:t>Bijdragen vanuit HR aan invulling thema MVO-beleid en andere thema’s</a:t>
            </a:r>
          </a:p>
          <a:p>
            <a:pPr>
              <a:lnSpc>
                <a:spcPts val="1400"/>
              </a:lnSpc>
            </a:pPr>
            <a:endParaRPr lang="nl-NL" sz="1400" b="1">
              <a:solidFill>
                <a:schemeClr val="accent2"/>
              </a:solidFill>
            </a:endParaRPr>
          </a:p>
          <a:p>
            <a:pPr>
              <a:lnSpc>
                <a:spcPts val="1400"/>
              </a:lnSpc>
            </a:pPr>
            <a:r>
              <a:rPr lang="nl-NL" sz="1400" b="1">
                <a:solidFill>
                  <a:schemeClr val="accent2"/>
                </a:solidFill>
              </a:rPr>
              <a:t>  </a:t>
            </a:r>
          </a:p>
          <a:p>
            <a:pPr>
              <a:lnSpc>
                <a:spcPts val="1400"/>
              </a:lnSpc>
            </a:pPr>
            <a:r>
              <a:rPr lang="nl-NL" sz="1400" b="1">
                <a:solidFill>
                  <a:schemeClr val="accent2"/>
                </a:solidFill>
              </a:rPr>
              <a:t>  Overige thema’s</a:t>
            </a:r>
          </a:p>
          <a:p>
            <a:pPr>
              <a:lnSpc>
                <a:spcPts val="1400"/>
              </a:lnSpc>
            </a:pPr>
            <a:endParaRPr lang="nl-NL" sz="1400" b="1" dirty="0">
              <a:solidFill>
                <a:schemeClr val="accent2"/>
              </a:solidFill>
            </a:endParaRPr>
          </a:p>
          <a:p>
            <a:pPr>
              <a:lnSpc>
                <a:spcPts val="1400"/>
              </a:lnSpc>
            </a:pPr>
            <a:r>
              <a:rPr lang="nl-NL" sz="1200" b="1" dirty="0">
                <a:solidFill>
                  <a:schemeClr val="accent2"/>
                </a:solidFill>
              </a:rPr>
              <a:t>   </a:t>
            </a:r>
            <a:r>
              <a:rPr lang="nl-NL" sz="1200" dirty="0">
                <a:solidFill>
                  <a:schemeClr val="accent2"/>
                </a:solidFill>
              </a:rPr>
              <a:t>Goede arbeidsvoorwaarden/werkgeverszaken </a:t>
            </a:r>
            <a:endParaRPr lang="nl-NL" sz="1200" dirty="0">
              <a:solidFill>
                <a:srgbClr val="00B0F0"/>
              </a:solidFill>
            </a:endParaRPr>
          </a:p>
          <a:p>
            <a:pPr marL="468313" lvl="1" indent="-285750">
              <a:lnSpc>
                <a:spcPts val="1400"/>
              </a:lnSpc>
              <a:tabLst>
                <a:tab pos="268331" algn="l"/>
                <a:tab pos="268907" algn="l"/>
              </a:tabLst>
            </a:pPr>
            <a:r>
              <a:rPr lang="nl-NL" sz="1200" dirty="0"/>
              <a:t>Onderhandelen over nieuwe cao </a:t>
            </a:r>
            <a:r>
              <a:rPr lang="nl-NL" sz="1200" dirty="0" err="1"/>
              <a:t>ambulancezorg</a:t>
            </a:r>
            <a:r>
              <a:rPr lang="nl-NL" sz="1200" dirty="0"/>
              <a:t> en werken aan daaraan verbonden projecten</a:t>
            </a:r>
          </a:p>
          <a:p>
            <a:pPr marL="468313" lvl="1" indent="-285750">
              <a:lnSpc>
                <a:spcPts val="1400"/>
              </a:lnSpc>
              <a:tabLst>
                <a:tab pos="268331" algn="l"/>
                <a:tab pos="268907" algn="l"/>
              </a:tabLst>
            </a:pPr>
            <a:r>
              <a:rPr lang="nl-NL" sz="1200" dirty="0" err="1"/>
              <a:t>Doorontwikkelen</a:t>
            </a:r>
            <a:r>
              <a:rPr lang="nl-NL" sz="1200" dirty="0"/>
              <a:t> cao communicatie voor werkgevers, bijdragen aan cursusaanbod cao en arbeidsrecht </a:t>
            </a:r>
          </a:p>
          <a:p>
            <a:pPr>
              <a:lnSpc>
                <a:spcPts val="1400"/>
              </a:lnSpc>
            </a:pPr>
            <a:endParaRPr lang="nl-NL" sz="1200" dirty="0">
              <a:solidFill>
                <a:schemeClr val="tx1"/>
              </a:solidFill>
            </a:endParaRPr>
          </a:p>
          <a:p>
            <a:pPr>
              <a:lnSpc>
                <a:spcPts val="1400"/>
              </a:lnSpc>
            </a:pPr>
            <a:r>
              <a:rPr lang="nl-NL" sz="1200" b="1" dirty="0">
                <a:solidFill>
                  <a:schemeClr val="accent2"/>
                </a:solidFill>
              </a:rPr>
              <a:t>   </a:t>
            </a:r>
            <a:r>
              <a:rPr lang="nl-NL" sz="1200" dirty="0">
                <a:solidFill>
                  <a:schemeClr val="accent2"/>
                </a:solidFill>
              </a:rPr>
              <a:t>Duurzame </a:t>
            </a:r>
            <a:r>
              <a:rPr lang="nl-NL" sz="1200" dirty="0" err="1">
                <a:solidFill>
                  <a:schemeClr val="accent2"/>
                </a:solidFill>
              </a:rPr>
              <a:t>inzetbaarbeid</a:t>
            </a:r>
            <a:r>
              <a:rPr lang="nl-NL" sz="1200" dirty="0">
                <a:solidFill>
                  <a:schemeClr val="accent2"/>
                </a:solidFill>
              </a:rPr>
              <a:t> en Arbeidsmarktbeleid</a:t>
            </a:r>
            <a:endParaRPr lang="nl-NL" sz="1200" dirty="0">
              <a:solidFill>
                <a:srgbClr val="00B0F0"/>
              </a:solidFill>
            </a:endParaRPr>
          </a:p>
          <a:p>
            <a:pPr marL="468313" lvl="1" indent="-285750">
              <a:lnSpc>
                <a:spcPts val="1400"/>
              </a:lnSpc>
              <a:tabLst>
                <a:tab pos="268331" algn="l"/>
                <a:tab pos="268907" algn="l"/>
              </a:tabLst>
            </a:pPr>
            <a:r>
              <a:rPr lang="nl-NL" sz="1200"/>
              <a:t>Bijdragen aan </a:t>
            </a:r>
            <a:r>
              <a:rPr lang="nl-NL" sz="1200" dirty="0"/>
              <a:t>functiedifferentiatie, </a:t>
            </a:r>
            <a:r>
              <a:rPr lang="nl-NL" sz="1200" dirty="0" err="1"/>
              <a:t>zorgbrede</a:t>
            </a:r>
            <a:r>
              <a:rPr lang="nl-NL" sz="1200" dirty="0"/>
              <a:t> loopbaanpaden, sociale innovatie etc.</a:t>
            </a:r>
          </a:p>
          <a:p>
            <a:pPr marL="468313" lvl="1" indent="-285750">
              <a:lnSpc>
                <a:spcPts val="1400"/>
              </a:lnSpc>
              <a:tabLst>
                <a:tab pos="268331" algn="l"/>
                <a:tab pos="268907" algn="l"/>
              </a:tabLst>
            </a:pPr>
            <a:r>
              <a:rPr lang="nl-NL" sz="1200" dirty="0"/>
              <a:t>Versterken veiligheids- arbeidsomstandigheden- en gezondheidsbeleid (o.a. implementatie richtlijn psychosociale ondersteuning, actualisatie folders)</a:t>
            </a:r>
          </a:p>
          <a:p>
            <a:pPr marL="468313" lvl="1" indent="-285750">
              <a:lnSpc>
                <a:spcPts val="1400"/>
              </a:lnSpc>
              <a:tabLst>
                <a:tab pos="268331" algn="l"/>
                <a:tab pos="268907" algn="l"/>
              </a:tabLst>
            </a:pPr>
            <a:r>
              <a:rPr lang="nl-NL" sz="1200" dirty="0"/>
              <a:t>Aanhaken bij </a:t>
            </a:r>
            <a:r>
              <a:rPr lang="nl-NL" sz="1200" dirty="0" err="1"/>
              <a:t>zorgbreed</a:t>
            </a:r>
            <a:r>
              <a:rPr lang="nl-NL" sz="1200" dirty="0"/>
              <a:t> arbeidsmarktbeleid, bij ramingen en thema’s als regionaal werkgeverschap en flexwerk</a:t>
            </a:r>
          </a:p>
          <a:p>
            <a:pPr marL="468313" lvl="1" indent="-285750">
              <a:lnSpc>
                <a:spcPts val="1400"/>
              </a:lnSpc>
              <a:tabLst>
                <a:tab pos="268331" algn="l"/>
                <a:tab pos="268907" algn="l"/>
              </a:tabLst>
            </a:pPr>
            <a:r>
              <a:rPr lang="nl-NL" sz="1200" dirty="0" err="1"/>
              <a:t>Doorontwikkelen</a:t>
            </a:r>
            <a:r>
              <a:rPr lang="nl-NL" sz="1200" dirty="0"/>
              <a:t> </a:t>
            </a:r>
            <a:r>
              <a:rPr lang="nl-NL" sz="1200" dirty="0" err="1"/>
              <a:t>zorgbrede</a:t>
            </a:r>
            <a:r>
              <a:rPr lang="nl-NL" sz="1200" dirty="0"/>
              <a:t> loopbaaninstrumentarium Zorginspirator</a:t>
            </a:r>
          </a:p>
          <a:p>
            <a:pPr>
              <a:lnSpc>
                <a:spcPts val="1400"/>
              </a:lnSpc>
            </a:pPr>
            <a:endParaRPr lang="nl-NL" sz="1200" dirty="0">
              <a:solidFill>
                <a:schemeClr val="tx1"/>
              </a:solidFill>
            </a:endParaRPr>
          </a:p>
          <a:p>
            <a:pPr>
              <a:lnSpc>
                <a:spcPts val="1400"/>
              </a:lnSpc>
            </a:pPr>
            <a:r>
              <a:rPr lang="nl-NL" sz="1200" dirty="0">
                <a:solidFill>
                  <a:schemeClr val="accent2"/>
                </a:solidFill>
              </a:rPr>
              <a:t>   Leren en ontwikkelen </a:t>
            </a:r>
            <a:endParaRPr lang="nl-NL" sz="1200" dirty="0">
              <a:solidFill>
                <a:srgbClr val="00B0F0"/>
              </a:solidFill>
            </a:endParaRPr>
          </a:p>
          <a:p>
            <a:pPr marL="468313" lvl="1" indent="-285750">
              <a:lnSpc>
                <a:spcPts val="1400"/>
              </a:lnSpc>
              <a:tabLst>
                <a:tab pos="268331" algn="l"/>
                <a:tab pos="268907" algn="l"/>
              </a:tabLst>
            </a:pPr>
            <a:r>
              <a:rPr lang="nl-NL" sz="1200" dirty="0" err="1"/>
              <a:t>Doorontwikkelen</a:t>
            </a:r>
            <a:r>
              <a:rPr lang="nl-NL" sz="1200" dirty="0"/>
              <a:t> flexibel en op maat opleiden van ambulancezorgprofessionals</a:t>
            </a:r>
          </a:p>
          <a:p>
            <a:pPr marL="468313" lvl="1" indent="-285750">
              <a:lnSpc>
                <a:spcPts val="1400"/>
              </a:lnSpc>
              <a:tabLst>
                <a:tab pos="268331" algn="l"/>
                <a:tab pos="268907" algn="l"/>
              </a:tabLst>
            </a:pPr>
            <a:r>
              <a:rPr lang="nl-NL" sz="1200" dirty="0"/>
              <a:t>(Door)ontwikkelen van bestaande dan wel nieuwe kaders t.a.v. bekwaamheid, zoals addendum rijvaardigheid</a:t>
            </a:r>
          </a:p>
          <a:p>
            <a:pPr marL="468313" lvl="1" indent="-285750">
              <a:lnSpc>
                <a:spcPts val="1400"/>
              </a:lnSpc>
              <a:tabLst>
                <a:tab pos="268331" algn="l"/>
                <a:tab pos="268907" algn="l"/>
              </a:tabLst>
            </a:pPr>
            <a:r>
              <a:rPr lang="nl-NL" sz="1200" dirty="0"/>
              <a:t>Participeren in programma-overstijgende projecten met een L&amp;O-component</a:t>
            </a:r>
          </a:p>
          <a:p>
            <a:pPr marL="171450" indent="-171450">
              <a:lnSpc>
                <a:spcPts val="1400"/>
              </a:lnSpc>
              <a:buFont typeface="Arial" panose="020B0604020202020204" pitchFamily="34" charset="0"/>
              <a:buChar char="•"/>
            </a:pPr>
            <a:endParaRPr lang="nl-NL" sz="1200" b="1" dirty="0">
              <a:solidFill>
                <a:schemeClr val="accent2"/>
              </a:solidFill>
            </a:endParaRPr>
          </a:p>
          <a:p>
            <a:pPr marL="171450" indent="-171450">
              <a:lnSpc>
                <a:spcPts val="1400"/>
              </a:lnSpc>
              <a:buFont typeface="Arial" panose="020B0604020202020204" pitchFamily="34" charset="0"/>
              <a:buChar char="•"/>
            </a:pPr>
            <a:endParaRPr lang="nl-NL" sz="1200" dirty="0">
              <a:solidFill>
                <a:schemeClr val="tx1"/>
              </a:solidFill>
            </a:endParaRPr>
          </a:p>
          <a:p>
            <a:pPr marL="171450" indent="-171450">
              <a:lnSpc>
                <a:spcPts val="1400"/>
              </a:lnSpc>
              <a:buFont typeface="Arial" panose="020B0604020202020204" pitchFamily="34" charset="0"/>
              <a:buChar char="•"/>
            </a:pPr>
            <a:endParaRPr lang="nl-NL" sz="1200" dirty="0">
              <a:solidFill>
                <a:schemeClr val="tx1"/>
              </a:solidFill>
            </a:endParaRPr>
          </a:p>
          <a:p>
            <a:pPr marR="274665">
              <a:lnSpc>
                <a:spcPts val="1400"/>
              </a:lnSpc>
              <a:tabLst>
                <a:tab pos="268907" algn="l"/>
              </a:tabLst>
            </a:pPr>
            <a:endParaRPr lang="nl-NL" sz="1200" dirty="0"/>
          </a:p>
          <a:p>
            <a:pPr marR="274665">
              <a:lnSpc>
                <a:spcPts val="1400"/>
              </a:lnSpc>
              <a:tabLst>
                <a:tab pos="268907" algn="l"/>
              </a:tabLst>
            </a:pPr>
            <a:endParaRPr lang="nl-NL" sz="1200" dirty="0">
              <a:solidFill>
                <a:srgbClr val="0070C0"/>
              </a:solidFill>
            </a:endParaRPr>
          </a:p>
          <a:p>
            <a:pPr marR="274665">
              <a:lnSpc>
                <a:spcPts val="1400"/>
              </a:lnSpc>
              <a:tabLst>
                <a:tab pos="268907" algn="l"/>
              </a:tabLst>
            </a:pPr>
            <a:endParaRPr lang="nl-NL" sz="1200" dirty="0">
              <a:solidFill>
                <a:srgbClr val="0070C0"/>
              </a:solidFill>
            </a:endParaRPr>
          </a:p>
          <a:p>
            <a:pPr marL="99616" defTabSz="829178">
              <a:lnSpc>
                <a:spcPts val="1410"/>
              </a:lnSpc>
              <a:tabLst>
                <a:tab pos="268331" algn="l"/>
                <a:tab pos="268907" algn="l"/>
              </a:tabLst>
            </a:pPr>
            <a:endParaRPr lang="nl-NL" sz="1700" b="1" dirty="0">
              <a:solidFill>
                <a:schemeClr val="accent2"/>
              </a:solidFill>
            </a:endParaRP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fld id="{6BA6D6F0-89F3-42B5-B3E4-7198CCF9CD05}" type="slidenum">
              <a:rPr lang="nl-NL" smtClean="0"/>
              <a:t>5</a:t>
            </a:fld>
            <a:endParaRPr lang="nl-NL" dirty="0"/>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solidFill>
                <a:schemeClr val="tx1"/>
              </a:solidFill>
            </a:endParaRPr>
          </a:p>
        </p:txBody>
      </p:sp>
      <p:pic>
        <p:nvPicPr>
          <p:cNvPr id="17" name="Afbeelding 16">
            <a:extLst>
              <a:ext uri="{FF2B5EF4-FFF2-40B4-BE49-F238E27FC236}">
                <a16:creationId xmlns:a16="http://schemas.microsoft.com/office/drawing/2014/main" id="{49B0A5DD-B670-37E8-190A-04DF23CA3284}"/>
              </a:ext>
            </a:extLst>
          </p:cNvPr>
          <p:cNvPicPr>
            <a:picLocks noChangeAspect="1"/>
          </p:cNvPicPr>
          <p:nvPr/>
        </p:nvPicPr>
        <p:blipFill>
          <a:blip r:embed="rId2"/>
          <a:stretch>
            <a:fillRect/>
          </a:stretch>
        </p:blipFill>
        <p:spPr>
          <a:xfrm>
            <a:off x="6096000" y="-90122"/>
            <a:ext cx="1800000" cy="1804557"/>
          </a:xfrm>
          <a:prstGeom prst="rect">
            <a:avLst/>
          </a:prstGeom>
        </p:spPr>
      </p:pic>
      <p:sp>
        <p:nvSpPr>
          <p:cNvPr id="18" name="Tekstvak 17">
            <a:extLst>
              <a:ext uri="{FF2B5EF4-FFF2-40B4-BE49-F238E27FC236}">
                <a16:creationId xmlns:a16="http://schemas.microsoft.com/office/drawing/2014/main" id="{0C808973-2B9F-2705-2C61-EF34594CAD5D}"/>
              </a:ext>
            </a:extLst>
          </p:cNvPr>
          <p:cNvSpPr txBox="1"/>
          <p:nvPr/>
        </p:nvSpPr>
        <p:spPr>
          <a:xfrm>
            <a:off x="8517717" y="1116185"/>
            <a:ext cx="3773492" cy="5247590"/>
          </a:xfrm>
          <a:prstGeom prst="rect">
            <a:avLst/>
          </a:prstGeom>
          <a:noFill/>
        </p:spPr>
        <p:txBody>
          <a:bodyPr wrap="square">
            <a:spAutoFit/>
          </a:bodyPr>
          <a:lstStyle/>
          <a:p>
            <a:pPr marL="99617" defTabSz="829178">
              <a:lnSpc>
                <a:spcPts val="1600"/>
              </a:lnSpc>
            </a:pPr>
            <a:r>
              <a:rPr lang="nl-NL" sz="1700" b="1" dirty="0">
                <a:solidFill>
                  <a:schemeClr val="accent2"/>
                </a:solidFill>
              </a:rPr>
              <a:t>Wat doet de RAV?</a:t>
            </a:r>
          </a:p>
          <a:p>
            <a:pPr marL="99617" defTabSz="829178">
              <a:lnSpc>
                <a:spcPts val="1400"/>
              </a:lnSpc>
            </a:pPr>
            <a:endParaRPr lang="nl-NL" sz="1700" b="1" dirty="0">
              <a:solidFill>
                <a:schemeClr val="accent2"/>
              </a:solidFill>
            </a:endParaRPr>
          </a:p>
          <a:p>
            <a:pPr marL="99617" defTabSz="829178">
              <a:lnSpc>
                <a:spcPts val="1400"/>
              </a:lnSpc>
            </a:pPr>
            <a:endParaRPr lang="nl-NL" sz="1700" b="1" dirty="0">
              <a:solidFill>
                <a:schemeClr val="accent2"/>
              </a:solidFill>
            </a:endParaRPr>
          </a:p>
          <a:p>
            <a:pPr marL="99617" defTabSz="829178">
              <a:lnSpc>
                <a:spcPts val="1400"/>
              </a:lnSpc>
            </a:pPr>
            <a:endParaRPr lang="nl-NL" sz="1700" b="1" dirty="0">
              <a:solidFill>
                <a:schemeClr val="accent2"/>
              </a:solidFill>
            </a:endParaRPr>
          </a:p>
          <a:p>
            <a:pPr marL="99617" defTabSz="829178">
              <a:lnSpc>
                <a:spcPts val="1400"/>
              </a:lnSpc>
            </a:pPr>
            <a:endParaRPr lang="nl-NL" sz="1700" b="1">
              <a:solidFill>
                <a:schemeClr val="accent2"/>
              </a:solidFill>
            </a:endParaRPr>
          </a:p>
          <a:p>
            <a:pPr marL="99617" defTabSz="829178">
              <a:lnSpc>
                <a:spcPts val="1400"/>
              </a:lnSpc>
            </a:pPr>
            <a:endParaRPr lang="nl-NL" sz="1700" b="1">
              <a:solidFill>
                <a:schemeClr val="accent2"/>
              </a:solidFill>
            </a:endParaRPr>
          </a:p>
          <a:p>
            <a:pPr marL="99617" defTabSz="829178">
              <a:lnSpc>
                <a:spcPts val="1400"/>
              </a:lnSpc>
            </a:pPr>
            <a:endParaRPr lang="nl-NL" sz="1700" b="1" dirty="0">
              <a:solidFill>
                <a:schemeClr val="accent2"/>
              </a:solidFill>
            </a:endParaRPr>
          </a:p>
          <a:p>
            <a:pPr marL="99617" defTabSz="829178">
              <a:lnSpc>
                <a:spcPts val="1400"/>
              </a:lnSpc>
            </a:pPr>
            <a:endParaRPr lang="nl-NL" sz="1700" b="1" dirty="0">
              <a:solidFill>
                <a:schemeClr val="accent2"/>
              </a:solidFill>
            </a:endParaRPr>
          </a:p>
          <a:p>
            <a:pPr marL="99617" defTabSz="829178">
              <a:lnSpc>
                <a:spcPts val="1400"/>
              </a:lnSpc>
            </a:pPr>
            <a:endParaRPr lang="nl-NL" sz="1700" b="1" dirty="0">
              <a:solidFill>
                <a:schemeClr val="accent2"/>
              </a:solidFill>
            </a:endParaRPr>
          </a:p>
          <a:p>
            <a:pPr marL="99617" defTabSz="829178">
              <a:lnSpc>
                <a:spcPts val="1400"/>
              </a:lnSpc>
            </a:pPr>
            <a:endParaRPr lang="nl-NL" sz="1700" b="1" dirty="0">
              <a:solidFill>
                <a:schemeClr val="accent2"/>
              </a:solidFill>
            </a:endParaRPr>
          </a:p>
          <a:p>
            <a:pPr marL="285750" marR="274665" indent="-285750">
              <a:lnSpc>
                <a:spcPts val="1400"/>
              </a:lnSpc>
              <a:buFont typeface="Wingdings" panose="05000000000000000000" pitchFamily="2" charset="2"/>
              <a:buChar char="Ø"/>
              <a:tabLst>
                <a:tab pos="268331" algn="l"/>
                <a:tab pos="268907" algn="l"/>
              </a:tabLst>
              <a:defRPr/>
            </a:pPr>
            <a:r>
              <a:rPr lang="nl-NL" sz="1200" dirty="0">
                <a:solidFill>
                  <a:schemeClr val="tx2"/>
                </a:solidFill>
              </a:rPr>
              <a:t>Uitvoeren cao-afspraken door stafmedewerkers</a:t>
            </a: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r>
              <a:rPr lang="nl-NL" sz="1200" dirty="0">
                <a:solidFill>
                  <a:schemeClr val="tx2"/>
                </a:solidFill>
              </a:rPr>
              <a:t>Benutten van HR instrumentarium</a:t>
            </a: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400"/>
              </a:lnSpc>
              <a:buFont typeface="Wingdings" panose="05000000000000000000" pitchFamily="2" charset="2"/>
              <a:buChar char="Ø"/>
              <a:tabLst>
                <a:tab pos="268331" algn="l"/>
                <a:tab pos="268907" algn="l"/>
              </a:tabLst>
              <a:defRPr/>
            </a:pPr>
            <a:endParaRPr lang="nl-NL" sz="1200" dirty="0">
              <a:solidFill>
                <a:schemeClr val="tx2"/>
              </a:solidFill>
            </a:endParaRPr>
          </a:p>
          <a:p>
            <a:pPr marL="285750" marR="274665" indent="-285750">
              <a:lnSpc>
                <a:spcPts val="1300"/>
              </a:lnSpc>
              <a:buFont typeface="Wingdings" panose="05000000000000000000" pitchFamily="2" charset="2"/>
              <a:buChar char="Ø"/>
              <a:tabLst>
                <a:tab pos="268331" algn="l"/>
                <a:tab pos="268907" algn="l"/>
              </a:tabLst>
              <a:defRPr/>
            </a:pPr>
            <a:r>
              <a:rPr lang="nl-NL" sz="1200">
                <a:solidFill>
                  <a:schemeClr val="tx2"/>
                </a:solidFill>
              </a:rPr>
              <a:t>Faciliteren van medewerkers </a:t>
            </a:r>
            <a:r>
              <a:rPr lang="nl-NL" sz="1200" dirty="0">
                <a:solidFill>
                  <a:schemeClr val="tx2"/>
                </a:solidFill>
              </a:rPr>
              <a:t>voor werkgroepen</a:t>
            </a:r>
          </a:p>
          <a:p>
            <a:pPr marL="285750" marR="274665" indent="-285750">
              <a:lnSpc>
                <a:spcPts val="1300"/>
              </a:lnSpc>
              <a:buFont typeface="Wingdings" panose="05000000000000000000" pitchFamily="2" charset="2"/>
              <a:buChar char="Ø"/>
              <a:tabLst>
                <a:tab pos="268331" algn="l"/>
                <a:tab pos="268907" algn="l"/>
              </a:tabLst>
              <a:defRPr/>
            </a:pPr>
            <a:r>
              <a:rPr lang="nl-NL" sz="1200" dirty="0">
                <a:solidFill>
                  <a:schemeClr val="tx2"/>
                </a:solidFill>
              </a:rPr>
              <a:t>Implementeren van (herziene) kaders</a:t>
            </a:r>
          </a:p>
          <a:p>
            <a:pPr marL="285750" marR="274665" indent="-285750">
              <a:lnSpc>
                <a:spcPts val="1300"/>
              </a:lnSpc>
              <a:buFont typeface="Wingdings" panose="05000000000000000000" pitchFamily="2" charset="2"/>
              <a:buChar char="Ø"/>
              <a:tabLst>
                <a:tab pos="268331" algn="l"/>
                <a:tab pos="268907" algn="l"/>
              </a:tabLst>
              <a:defRPr/>
            </a:pPr>
            <a:r>
              <a:rPr lang="nl-NL" sz="1200" dirty="0">
                <a:solidFill>
                  <a:schemeClr val="tx2"/>
                </a:solidFill>
              </a:rPr>
              <a:t>Organiseren en uitvoeren van opleidingsactiviteiten voortkomend uit de jaarplanactiviteiten</a:t>
            </a:r>
          </a:p>
        </p:txBody>
      </p:sp>
    </p:spTree>
    <p:extLst>
      <p:ext uri="{BB962C8B-B14F-4D97-AF65-F5344CB8AC3E}">
        <p14:creationId xmlns:p14="http://schemas.microsoft.com/office/powerpoint/2010/main" val="137550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917B6685-D7C8-BF06-A47A-C933355948AE}"/>
              </a:ext>
            </a:extLst>
          </p:cNvPr>
          <p:cNvSpPr/>
          <p:nvPr/>
        </p:nvSpPr>
        <p:spPr>
          <a:xfrm>
            <a:off x="9175" y="0"/>
            <a:ext cx="1937073" cy="628192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p>
        </p:txBody>
      </p:sp>
      <p:sp>
        <p:nvSpPr>
          <p:cNvPr id="2" name="Titel 1"/>
          <p:cNvSpPr>
            <a:spLocks noGrp="1"/>
          </p:cNvSpPr>
          <p:nvPr>
            <p:ph type="title"/>
          </p:nvPr>
        </p:nvSpPr>
        <p:spPr>
          <a:xfrm>
            <a:off x="560712" y="1746505"/>
            <a:ext cx="2771071" cy="2670048"/>
          </a:xfrm>
          <a:prstGeom prst="ellipse">
            <a:avLst/>
          </a:prstGeom>
          <a:solidFill>
            <a:schemeClr val="accent3">
              <a:lumMod val="40000"/>
              <a:lumOff val="60000"/>
            </a:schemeClr>
          </a:solidFill>
          <a:ln w="174625" cmpd="thinThick">
            <a:solidFill>
              <a:srgbClr val="262626"/>
            </a:solidFill>
          </a:ln>
        </p:spPr>
        <p:txBody>
          <a:bodyPr vert="horz" lIns="91440" tIns="45720" rIns="91440" bIns="45720" rtlCol="0" anchor="ctr">
            <a:normAutofit/>
          </a:bodyPr>
          <a:lstStyle/>
          <a:p>
            <a:pPr algn="ctr"/>
            <a:r>
              <a:rPr lang="en-US" sz="1600" dirty="0">
                <a:solidFill>
                  <a:srgbClr val="FFFFFF"/>
                </a:solidFill>
                <a:latin typeface="Verdana" panose="020B0604030504040204" pitchFamily="34" charset="0"/>
                <a:ea typeface="Verdana" panose="020B0604030504040204" pitchFamily="34" charset="0"/>
              </a:rPr>
              <a:t>ICT &amp; </a:t>
            </a:r>
            <a:br>
              <a:rPr lang="en-US" sz="1600" dirty="0">
                <a:solidFill>
                  <a:srgbClr val="FFFFFF"/>
                </a:solidFill>
                <a:latin typeface="Verdana" panose="020B0604030504040204" pitchFamily="34" charset="0"/>
                <a:ea typeface="Verdana" panose="020B0604030504040204" pitchFamily="34" charset="0"/>
              </a:rPr>
            </a:br>
            <a:r>
              <a:rPr lang="en-US" sz="1600" dirty="0">
                <a:solidFill>
                  <a:srgbClr val="FFFFFF"/>
                </a:solidFill>
                <a:latin typeface="Verdana" panose="020B0604030504040204" pitchFamily="34" charset="0"/>
                <a:ea typeface="Verdana" panose="020B0604030504040204" pitchFamily="34" charset="0"/>
              </a:rPr>
              <a:t>INFORMATIE-VOORZIENING</a:t>
            </a:r>
            <a:endParaRPr lang="en-US" sz="1600" b="1" dirty="0">
              <a:solidFill>
                <a:srgbClr val="FFFFFF"/>
              </a:solidFill>
              <a:latin typeface="Verdana" panose="020B0604030504040204" pitchFamily="34" charset="0"/>
              <a:ea typeface="Verdana" panose="020B0604030504040204" pitchFamily="34" charset="0"/>
            </a:endParaRPr>
          </a:p>
        </p:txBody>
      </p:sp>
      <p:pic>
        <p:nvPicPr>
          <p:cNvPr id="4" name="Afbeelding 3" descr="Afbeelding met Graphics, cirkel, symbool, schets&#10;&#10;Automatisch gegenereerde beschrijving">
            <a:extLst>
              <a:ext uri="{FF2B5EF4-FFF2-40B4-BE49-F238E27FC236}">
                <a16:creationId xmlns:a16="http://schemas.microsoft.com/office/drawing/2014/main" id="{475CBC5B-400A-5F09-6835-F6E998BFC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732" y="92200"/>
            <a:ext cx="2484213" cy="2486697"/>
          </a:xfrm>
          <a:prstGeom prst="rect">
            <a:avLst/>
          </a:prstGeom>
        </p:spPr>
      </p:pic>
      <p:pic>
        <p:nvPicPr>
          <p:cNvPr id="7" name="Afbeelding 6" descr="Afbeelding met Graphics, schets, cirkel, symbool&#10;&#10;Automatisch gegenereerde beschrijving">
            <a:extLst>
              <a:ext uri="{FF2B5EF4-FFF2-40B4-BE49-F238E27FC236}">
                <a16:creationId xmlns:a16="http://schemas.microsoft.com/office/drawing/2014/main" id="{AD89EDB6-A4A8-2CF3-6838-EE88AF203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596" y="1149292"/>
            <a:ext cx="3654113" cy="3657766"/>
          </a:xfrm>
          <a:prstGeom prst="rect">
            <a:avLst/>
          </a:prstGeom>
        </p:spPr>
      </p:pic>
      <p:pic>
        <p:nvPicPr>
          <p:cNvPr id="11" name="Afbeelding 10" descr="Afbeelding met Graphics, symbool, ontwerp, kunst&#10;&#10;Automatisch gegenereerde beschrijving">
            <a:extLst>
              <a:ext uri="{FF2B5EF4-FFF2-40B4-BE49-F238E27FC236}">
                <a16:creationId xmlns:a16="http://schemas.microsoft.com/office/drawing/2014/main" id="{196DB22B-E05F-1730-9797-ED8E26706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027" y="4207781"/>
            <a:ext cx="1671228" cy="1672899"/>
          </a:xfrm>
          <a:prstGeom prst="rect">
            <a:avLst/>
          </a:prstGeom>
        </p:spPr>
      </p:pic>
      <p:pic>
        <p:nvPicPr>
          <p:cNvPr id="14" name="Afbeelding 13" descr="Afbeelding met zwart, duisternis&#10;&#10;Automatisch gegenereerde beschrijving">
            <a:extLst>
              <a:ext uri="{FF2B5EF4-FFF2-40B4-BE49-F238E27FC236}">
                <a16:creationId xmlns:a16="http://schemas.microsoft.com/office/drawing/2014/main" id="{0A111889-71BE-0D94-4CD2-7658BF9CE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7993" y="2024122"/>
            <a:ext cx="2484213" cy="2486698"/>
          </a:xfrm>
          <a:prstGeom prst="rect">
            <a:avLst/>
          </a:prstGeom>
        </p:spPr>
      </p:pic>
      <p:pic>
        <p:nvPicPr>
          <p:cNvPr id="15" name="Afbeelding 14" descr="Afbeelding met zwart, duisternis&#10;&#10;Automatisch gegenereerde beschrijving">
            <a:extLst>
              <a:ext uri="{FF2B5EF4-FFF2-40B4-BE49-F238E27FC236}">
                <a16:creationId xmlns:a16="http://schemas.microsoft.com/office/drawing/2014/main" id="{055E26A1-6058-BACB-CD40-5984017DF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4169" y="4207781"/>
            <a:ext cx="1671227" cy="1672899"/>
          </a:xfrm>
          <a:prstGeom prst="rect">
            <a:avLst/>
          </a:prstGeom>
        </p:spPr>
      </p:pic>
    </p:spTree>
    <p:extLst>
      <p:ext uri="{BB962C8B-B14F-4D97-AF65-F5344CB8AC3E}">
        <p14:creationId xmlns:p14="http://schemas.microsoft.com/office/powerpoint/2010/main" val="429444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517717" y="18065"/>
            <a:ext cx="3680209" cy="6266780"/>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482294" y="1053080"/>
            <a:ext cx="7111737" cy="332399"/>
          </a:xfrm>
        </p:spPr>
        <p:txBody>
          <a:bodyPr/>
          <a:lstStyle/>
          <a:p>
            <a:pPr>
              <a:lnSpc>
                <a:spcPct val="90000"/>
              </a:lnSpc>
              <a:spcBef>
                <a:spcPct val="0"/>
              </a:spcBef>
            </a:pPr>
            <a:r>
              <a:rPr lang="nl-NL" sz="2400" dirty="0">
                <a:solidFill>
                  <a:schemeClr val="accent3"/>
                </a:solidFill>
                <a:latin typeface="+mj-lt"/>
                <a:ea typeface="+mj-ea"/>
                <a:cs typeface="+mj-cs"/>
              </a:rPr>
              <a:t>ICT &amp; </a:t>
            </a:r>
            <a:r>
              <a:rPr lang="nl-NL" sz="2400">
                <a:solidFill>
                  <a:schemeClr val="accent3"/>
                </a:solidFill>
                <a:latin typeface="+mj-lt"/>
                <a:ea typeface="+mj-ea"/>
                <a:cs typeface="+mj-cs"/>
              </a:rPr>
              <a:t>INFORMATIEVOORZIENING </a:t>
            </a:r>
            <a:r>
              <a:rPr lang="nl-NL" sz="1400">
                <a:solidFill>
                  <a:schemeClr val="accent3"/>
                </a:solidFill>
                <a:latin typeface="+mj-lt"/>
                <a:ea typeface="+mj-ea"/>
                <a:cs typeface="+mj-cs"/>
              </a:rPr>
              <a:t>(1 van 2)</a:t>
            </a:r>
            <a:endParaRPr lang="nl-NL" sz="1800" dirty="0">
              <a:solidFill>
                <a:schemeClr val="accent3"/>
              </a:solidFill>
              <a:latin typeface="+mj-lt"/>
              <a:ea typeface="+mj-ea"/>
              <a:cs typeface="+mj-cs"/>
            </a:endParaRP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427365" y="1687580"/>
            <a:ext cx="7166666" cy="4876157"/>
          </a:xfrm>
        </p:spPr>
        <p:txBody>
          <a:bodyPr/>
          <a:lstStyle/>
          <a:p>
            <a:pPr marL="99616" defTabSz="829178">
              <a:lnSpc>
                <a:spcPts val="1300"/>
              </a:lnSpc>
              <a:tabLst>
                <a:tab pos="268331" algn="l"/>
                <a:tab pos="268907" algn="l"/>
              </a:tabLst>
            </a:pPr>
            <a:r>
              <a:rPr lang="nl-NL" sz="1400" b="1">
                <a:solidFill>
                  <a:schemeClr val="accent2"/>
                </a:solidFill>
              </a:rPr>
              <a:t>Beleidsagenda </a:t>
            </a:r>
            <a:r>
              <a:rPr lang="nl-NL" sz="1400" b="1" dirty="0">
                <a:solidFill>
                  <a:schemeClr val="accent2"/>
                </a:solidFill>
              </a:rPr>
              <a:t>AZN 2025-2030</a:t>
            </a:r>
          </a:p>
          <a:p>
            <a:pPr marR="274665" indent="0">
              <a:lnSpc>
                <a:spcPts val="1300"/>
              </a:lnSpc>
              <a:spcBef>
                <a:spcPts val="0"/>
              </a:spcBef>
              <a:buFontTx/>
              <a:buNone/>
              <a:tabLst>
                <a:tab pos="268907" algn="l"/>
              </a:tabLst>
              <a:defRPr/>
            </a:pPr>
            <a:r>
              <a:rPr lang="nl-NL" sz="1200">
                <a:solidFill>
                  <a:srgbClr val="0070C0"/>
                </a:solidFill>
              </a:rPr>
              <a:t>    </a:t>
            </a:r>
          </a:p>
          <a:p>
            <a:pPr marR="274665" indent="0">
              <a:lnSpc>
                <a:spcPts val="1300"/>
              </a:lnSpc>
              <a:buFontTx/>
              <a:buNone/>
              <a:tabLst>
                <a:tab pos="268907" algn="l"/>
              </a:tabLst>
              <a:defRPr/>
            </a:pPr>
            <a:r>
              <a:rPr lang="nl-NL" sz="1200">
                <a:solidFill>
                  <a:srgbClr val="0070C0"/>
                </a:solidFill>
                <a:latin typeface="+mj-lt"/>
              </a:rPr>
              <a:t>  Digitale transformatie</a:t>
            </a:r>
          </a:p>
          <a:p>
            <a:pPr marL="468313" marR="274665" lvl="1" indent="-288000">
              <a:lnSpc>
                <a:spcPts val="1300"/>
              </a:lnSpc>
              <a:tabLst>
                <a:tab pos="268331" algn="l"/>
                <a:tab pos="268907" algn="l"/>
              </a:tabLst>
              <a:defRPr/>
            </a:pPr>
            <a:r>
              <a:rPr lang="nl-NL" sz="1200"/>
              <a:t>Oriënteren </a:t>
            </a:r>
            <a:r>
              <a:rPr lang="nl-NL" sz="1200" dirty="0"/>
              <a:t>op gebruik van AI in de ambulancezorg</a:t>
            </a:r>
          </a:p>
          <a:p>
            <a:pPr marL="468313" marR="274665" lvl="1" indent="-288000">
              <a:lnSpc>
                <a:spcPts val="1300"/>
              </a:lnSpc>
              <a:tabLst>
                <a:tab pos="268331" algn="l"/>
                <a:tab pos="268907" algn="l"/>
              </a:tabLst>
              <a:defRPr/>
            </a:pPr>
            <a:r>
              <a:rPr lang="nl-NL" sz="1200" dirty="0"/>
              <a:t>Uitwerken businesscase IMPA </a:t>
            </a:r>
          </a:p>
          <a:p>
            <a:pPr marL="468313" marR="274665" lvl="1" indent="-288000">
              <a:lnSpc>
                <a:spcPts val="1300"/>
              </a:lnSpc>
              <a:tabLst>
                <a:tab pos="268331" algn="l"/>
                <a:tab pos="268907" algn="l"/>
              </a:tabLst>
              <a:defRPr/>
            </a:pPr>
            <a:r>
              <a:rPr lang="nl-NL" sz="1200" dirty="0"/>
              <a:t>Opstellen programma van eisen IMPA*</a:t>
            </a:r>
          </a:p>
          <a:p>
            <a:pPr marL="468313" marR="274665" lvl="1" indent="-288000">
              <a:lnSpc>
                <a:spcPts val="1300"/>
              </a:lnSpc>
              <a:tabLst>
                <a:tab pos="268331" algn="l"/>
                <a:tab pos="268907" algn="l"/>
              </a:tabLst>
              <a:defRPr/>
            </a:pPr>
            <a:r>
              <a:rPr lang="nl-NL" sz="1200" dirty="0"/>
              <a:t>Voorbereiden aanbesteding IMPA*</a:t>
            </a:r>
          </a:p>
          <a:p>
            <a:pPr marL="468313" marR="274665" lvl="1" indent="-288000">
              <a:lnSpc>
                <a:spcPts val="1300"/>
              </a:lnSpc>
              <a:tabLst>
                <a:tab pos="268331" algn="l"/>
                <a:tab pos="268907" algn="l"/>
              </a:tabLst>
              <a:defRPr/>
            </a:pPr>
            <a:endParaRPr lang="nl-NL" sz="1200" dirty="0"/>
          </a:p>
          <a:p>
            <a:pPr marR="274665" indent="0">
              <a:lnSpc>
                <a:spcPts val="1300"/>
              </a:lnSpc>
              <a:buFontTx/>
              <a:buNone/>
              <a:tabLst>
                <a:tab pos="268907" algn="l"/>
              </a:tabLst>
              <a:defRPr/>
            </a:pPr>
            <a:r>
              <a:rPr lang="nl-NL" sz="1200">
                <a:solidFill>
                  <a:srgbClr val="0070C0"/>
                </a:solidFill>
              </a:rPr>
              <a:t>  </a:t>
            </a:r>
            <a:r>
              <a:rPr lang="nl-NL" sz="1200">
                <a:solidFill>
                  <a:srgbClr val="0070C0"/>
                </a:solidFill>
                <a:latin typeface="+mj-lt"/>
              </a:rPr>
              <a:t>Maatschappelijk </a:t>
            </a:r>
            <a:r>
              <a:rPr lang="nl-NL" sz="1200" dirty="0">
                <a:solidFill>
                  <a:srgbClr val="0070C0"/>
                </a:solidFill>
                <a:latin typeface="+mj-lt"/>
              </a:rPr>
              <a:t>verantwoord ondernemen</a:t>
            </a:r>
          </a:p>
          <a:p>
            <a:pPr marL="468313" marR="274665" lvl="1" indent="-288000">
              <a:lnSpc>
                <a:spcPts val="1300"/>
              </a:lnSpc>
              <a:tabLst>
                <a:tab pos="268331" algn="l"/>
                <a:tab pos="268907" algn="l"/>
              </a:tabLst>
              <a:defRPr/>
            </a:pPr>
            <a:r>
              <a:rPr lang="nl-NL" sz="1200" dirty="0"/>
              <a:t>Coördineren transitie naar </a:t>
            </a:r>
            <a:r>
              <a:rPr lang="nl-NL" sz="1200"/>
              <a:t>zero-emissie ambulances</a:t>
            </a:r>
          </a:p>
          <a:p>
            <a:pPr marL="180313" marR="274665" lvl="1" indent="0">
              <a:lnSpc>
                <a:spcPts val="1300"/>
              </a:lnSpc>
              <a:buNone/>
              <a:tabLst>
                <a:tab pos="268331" algn="l"/>
                <a:tab pos="268907" algn="l"/>
              </a:tabLst>
              <a:defRPr/>
            </a:pPr>
            <a:endParaRPr lang="nl-NL" sz="1200"/>
          </a:p>
          <a:p>
            <a:pPr marL="180313" marR="274665" lvl="1" indent="0">
              <a:lnSpc>
                <a:spcPts val="1300"/>
              </a:lnSpc>
              <a:buNone/>
              <a:tabLst>
                <a:tab pos="268331" algn="l"/>
                <a:tab pos="268907" algn="l"/>
              </a:tabLst>
              <a:defRPr/>
            </a:pPr>
            <a:endParaRPr kumimoji="0" lang="nl-NL" sz="1200" b="1" i="0" u="none" strike="noStrike" kern="1200" cap="none" spc="0" normalizeH="0" baseline="0" noProof="0">
              <a:ln>
                <a:noFill/>
              </a:ln>
              <a:solidFill>
                <a:srgbClr val="2780C3"/>
              </a:solidFill>
              <a:effectLst/>
              <a:uLnTx/>
              <a:uFillTx/>
              <a:latin typeface="Verdana"/>
              <a:ea typeface="+mn-ea"/>
              <a:cs typeface="+mn-cs"/>
            </a:endParaRPr>
          </a:p>
          <a:p>
            <a:pPr marR="274665" indent="-2250">
              <a:lnSpc>
                <a:spcPts val="1300"/>
              </a:lnSpc>
              <a:tabLst>
                <a:tab pos="268331" algn="l"/>
                <a:tab pos="268907" algn="l"/>
              </a:tabLst>
              <a:defRPr/>
            </a:pPr>
            <a:r>
              <a:rPr kumimoji="0" lang="nl-NL" sz="1400" b="1" i="0" u="none" strike="noStrike" kern="1200" cap="none" spc="0" normalizeH="0" baseline="0" noProof="0">
                <a:ln>
                  <a:noFill/>
                </a:ln>
                <a:solidFill>
                  <a:srgbClr val="2780C3"/>
                </a:solidFill>
                <a:effectLst/>
                <a:uLnTx/>
                <a:uFillTx/>
                <a:ea typeface="+mn-ea"/>
                <a:cs typeface="+mn-cs"/>
              </a:rPr>
              <a:t>  Overige thema’s</a:t>
            </a:r>
            <a:endParaRPr lang="nl-NL" sz="1400"/>
          </a:p>
          <a:p>
            <a:pPr marL="0" marR="0" lvl="0" indent="-288000" algn="l" defTabSz="457200" rtl="0" eaLnBrk="1" fontAlgn="auto" latinLnBrk="0" hangingPunct="1">
              <a:lnSpc>
                <a:spcPts val="1300"/>
              </a:lnSpc>
              <a:buClrTx/>
              <a:buSzTx/>
              <a:buFontTx/>
              <a:buNone/>
              <a:tabLst/>
              <a:defRPr/>
            </a:pPr>
            <a:r>
              <a:rPr kumimoji="0" lang="nl-NL" sz="1100" b="0" i="0" u="none" strike="noStrike" kern="1200" cap="none" spc="0" normalizeH="0" baseline="0" noProof="0">
                <a:ln>
                  <a:noFill/>
                </a:ln>
                <a:solidFill>
                  <a:prstClr val="black"/>
                </a:solidFill>
                <a:effectLst/>
                <a:uLnTx/>
                <a:uFillTx/>
                <a:latin typeface="Calibri Light"/>
                <a:ea typeface="+mn-ea"/>
                <a:cs typeface="+mn-cs"/>
              </a:rPr>
              <a:t>   </a:t>
            </a:r>
          </a:p>
          <a:p>
            <a:pPr marR="274665" lvl="0" indent="-288000" fontAlgn="auto">
              <a:lnSpc>
                <a:spcPts val="1300"/>
              </a:lnSpc>
              <a:buClrTx/>
              <a:buSzTx/>
              <a:tabLst>
                <a:tab pos="268907" algn="l"/>
              </a:tabLst>
              <a:defRPr/>
            </a:pPr>
            <a:r>
              <a:rPr lang="nl-NL" sz="1200">
                <a:solidFill>
                  <a:srgbClr val="0070C0"/>
                </a:solidFill>
              </a:rPr>
              <a:t>  </a:t>
            </a:r>
            <a:r>
              <a:rPr lang="nl-NL" sz="1200" dirty="0" err="1">
                <a:solidFill>
                  <a:srgbClr val="0070C0"/>
                </a:solidFill>
              </a:rPr>
              <a:t>Informatieuitwisseling</a:t>
            </a:r>
            <a:r>
              <a:rPr lang="nl-NL" sz="1200" dirty="0">
                <a:solidFill>
                  <a:srgbClr val="0070C0"/>
                </a:solidFill>
              </a:rPr>
              <a:t> met zorgpartners (conform Richtlijn Acute Zorg)</a:t>
            </a:r>
          </a:p>
          <a:p>
            <a:pPr marL="468313" marR="274665" lvl="1" indent="-288000" fontAlgn="auto">
              <a:lnSpc>
                <a:spcPts val="1300"/>
              </a:lnSpc>
              <a:buSzTx/>
              <a:tabLst>
                <a:tab pos="268331" algn="l"/>
                <a:tab pos="268907" algn="l"/>
              </a:tabLst>
              <a:defRPr/>
            </a:pPr>
            <a:r>
              <a:rPr lang="nl-NL" sz="1200" dirty="0"/>
              <a:t>Deelnemen aan </a:t>
            </a:r>
            <a:r>
              <a:rPr lang="nl-NL" sz="1200" dirty="0" err="1"/>
              <a:t>multi</a:t>
            </a:r>
            <a:r>
              <a:rPr lang="nl-NL" sz="1200" dirty="0"/>
              <a:t> witte gremia op snijvlak acute zorg en ICT (MSB/VZVZ/Nictiz) en volgen ontwikkelingen Databeschikbaarheid (o.a. </a:t>
            </a:r>
            <a:r>
              <a:rPr lang="nl-NL" sz="1200" dirty="0" err="1"/>
              <a:t>Cumuluz</a:t>
            </a:r>
            <a:r>
              <a:rPr lang="nl-NL" sz="1200" dirty="0"/>
              <a:t>)</a:t>
            </a:r>
          </a:p>
          <a:p>
            <a:pPr marL="468313" marR="274665" lvl="1" indent="-288000" fontAlgn="auto">
              <a:lnSpc>
                <a:spcPts val="1300"/>
              </a:lnSpc>
              <a:buSzTx/>
              <a:tabLst>
                <a:tab pos="268331" algn="l"/>
                <a:tab pos="268907" algn="l"/>
              </a:tabLst>
              <a:defRPr/>
            </a:pPr>
            <a:r>
              <a:rPr lang="nl-NL" sz="1200" dirty="0"/>
              <a:t>Volgen ontwikkelingen inzage Spoedsamenvatting, vooral afhankelijk van patiënttoestemming (</a:t>
            </a:r>
            <a:r>
              <a:rPr lang="nl-NL" sz="1200" dirty="0" err="1"/>
              <a:t>Mitz</a:t>
            </a:r>
            <a:r>
              <a:rPr lang="nl-NL" sz="1200" dirty="0"/>
              <a:t>, </a:t>
            </a:r>
            <a:r>
              <a:rPr lang="nl-NL" sz="1200" dirty="0" err="1"/>
              <a:t>Wogs</a:t>
            </a:r>
            <a:r>
              <a:rPr lang="nl-NL" sz="1200" dirty="0"/>
              <a:t>)</a:t>
            </a:r>
          </a:p>
          <a:p>
            <a:pPr marL="468313" marR="274665" lvl="1" indent="-288000" fontAlgn="auto">
              <a:lnSpc>
                <a:spcPts val="1300"/>
              </a:lnSpc>
              <a:buSzTx/>
              <a:tabLst>
                <a:tab pos="268331" algn="l"/>
                <a:tab pos="268907" algn="l"/>
              </a:tabLst>
              <a:defRPr/>
            </a:pPr>
            <a:r>
              <a:rPr lang="nl-NL" sz="1200" dirty="0"/>
              <a:t>Volgen ontwikkelingen authenticatie in de zorg (</a:t>
            </a:r>
            <a:r>
              <a:rPr lang="nl-NL" sz="1200" dirty="0" err="1"/>
              <a:t>ZorgID</a:t>
            </a:r>
            <a:r>
              <a:rPr lang="nl-NL" sz="1200" dirty="0"/>
              <a:t>-Smart/</a:t>
            </a:r>
            <a:r>
              <a:rPr lang="nl-NL" sz="1200" dirty="0" err="1"/>
              <a:t>Dezi</a:t>
            </a:r>
            <a:r>
              <a:rPr lang="nl-NL" sz="1200" dirty="0"/>
              <a:t>)</a:t>
            </a:r>
          </a:p>
          <a:p>
            <a:pPr marL="468313" marR="274665" lvl="1" indent="-288000" fontAlgn="auto">
              <a:lnSpc>
                <a:spcPts val="1300"/>
              </a:lnSpc>
              <a:buSzTx/>
              <a:tabLst>
                <a:tab pos="268331" algn="l"/>
                <a:tab pos="268907" algn="l"/>
              </a:tabLst>
              <a:defRPr/>
            </a:pPr>
            <a:r>
              <a:rPr lang="nl-NL" sz="1200" dirty="0"/>
              <a:t>Faciliteren implementatie gegevensuitwisselingen: focus op Spoedmelding HA(P)-MKA, Feedback, Verwijzingen AMB/MKA-HA(P) en Rapportage AMB-HA (Kwaliteitskader, Richtlijn Acute Zorg, </a:t>
            </a:r>
            <a:r>
              <a:rPr lang="nl-NL" sz="1200" dirty="0" err="1"/>
              <a:t>Wegiz</a:t>
            </a:r>
            <a:r>
              <a:rPr lang="nl-NL" sz="1200" dirty="0"/>
              <a:t>)</a:t>
            </a:r>
          </a:p>
          <a:p>
            <a:pPr marL="468313" marR="274665" lvl="1" indent="-288000" fontAlgn="auto">
              <a:lnSpc>
                <a:spcPts val="1300"/>
              </a:lnSpc>
              <a:buSzTx/>
              <a:tabLst>
                <a:tab pos="268331" algn="l"/>
                <a:tab pos="268907" algn="l"/>
              </a:tabLst>
              <a:defRPr/>
            </a:pPr>
            <a:r>
              <a:rPr lang="nl-NL" sz="1200" dirty="0"/>
              <a:t>Aansluiten PGO/Patiëntportaal op Publieke Machtigingsvoorziening (afhankelijk van voortgang)</a:t>
            </a:r>
          </a:p>
          <a:p>
            <a:pPr marL="468313" marR="274665" lvl="1" indent="-288000" fontAlgn="auto">
              <a:lnSpc>
                <a:spcPts val="1300"/>
              </a:lnSpc>
              <a:buSzTx/>
              <a:tabLst>
                <a:tab pos="268331" algn="l"/>
                <a:tab pos="268907" algn="l"/>
              </a:tabLst>
              <a:defRPr/>
            </a:pPr>
            <a:endParaRPr lang="nl-NL" sz="1200"/>
          </a:p>
          <a:p>
            <a:pPr marR="274665" lvl="0" indent="-288000" fontAlgn="auto">
              <a:lnSpc>
                <a:spcPts val="1300"/>
              </a:lnSpc>
              <a:buClrTx/>
              <a:buSzTx/>
              <a:tabLst>
                <a:tab pos="268907" algn="l"/>
              </a:tabLst>
              <a:defRPr/>
            </a:pPr>
            <a:r>
              <a:rPr lang="nl-NL" sz="1200">
                <a:solidFill>
                  <a:srgbClr val="0070C0"/>
                </a:solidFill>
              </a:rPr>
              <a:t>  </a:t>
            </a:r>
            <a:r>
              <a:rPr lang="nl-NL" sz="1200">
                <a:solidFill>
                  <a:schemeClr val="tx1">
                    <a:lumMod val="65000"/>
                    <a:lumOff val="35000"/>
                  </a:schemeClr>
                </a:solidFill>
              </a:rPr>
              <a:t> </a:t>
            </a:r>
            <a:r>
              <a:rPr lang="nl-NL" sz="1000" dirty="0">
                <a:solidFill>
                  <a:schemeClr val="tx1">
                    <a:lumMod val="65000"/>
                    <a:lumOff val="35000"/>
                  </a:schemeClr>
                </a:solidFill>
              </a:rPr>
              <a:t>* </a:t>
            </a:r>
            <a:r>
              <a:rPr lang="nl-NL" sz="1000" i="1" dirty="0">
                <a:solidFill>
                  <a:schemeClr val="tx1">
                    <a:lumMod val="65000"/>
                    <a:lumOff val="35000"/>
                  </a:schemeClr>
                </a:solidFill>
              </a:rPr>
              <a:t>afhankelijk van besluitvorming</a:t>
            </a:r>
            <a:endParaRPr lang="nl-NL" sz="1000" dirty="0"/>
          </a:p>
          <a:p>
            <a:pPr marL="0" marR="0" lvl="0" indent="0" algn="l" defTabSz="457200" rtl="0" eaLnBrk="1" fontAlgn="auto" latinLnBrk="0" hangingPunct="1">
              <a:lnSpc>
                <a:spcPts val="13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sp>
        <p:nvSpPr>
          <p:cNvPr id="18" name="Tekstvak 17">
            <a:extLst>
              <a:ext uri="{FF2B5EF4-FFF2-40B4-BE49-F238E27FC236}">
                <a16:creationId xmlns:a16="http://schemas.microsoft.com/office/drawing/2014/main" id="{0C808973-2B9F-2705-2C61-EF34594CAD5D}"/>
              </a:ext>
            </a:extLst>
          </p:cNvPr>
          <p:cNvSpPr txBox="1"/>
          <p:nvPr/>
        </p:nvSpPr>
        <p:spPr>
          <a:xfrm>
            <a:off x="8517717" y="1146869"/>
            <a:ext cx="3674283" cy="4247317"/>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de RAV?</a:t>
            </a: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200" b="0" i="0" u="none" strike="noStrike" kern="1200" cap="none" spc="0" normalizeH="0" baseline="0" noProof="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a:ln>
                  <a:noFill/>
                </a:ln>
                <a:solidFill>
                  <a:srgbClr val="4E5469"/>
                </a:solidFill>
                <a:effectLst/>
                <a:uLnTx/>
                <a:uFillTx/>
                <a:latin typeface="Verdana"/>
                <a:ea typeface="+mn-ea"/>
                <a:cs typeface="+mn-cs"/>
              </a:rPr>
              <a:t>Participeren</a:t>
            </a: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a:t>
            </a: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(stuur- en werkgroepen)</a:t>
            </a: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(stuur- en werkgroepen)</a:t>
            </a: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en implementeren</a:t>
            </a:r>
          </a:p>
          <a:p>
            <a:pPr marL="0" marR="274665"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0" marR="274665" lvl="0" indent="0" algn="l" defTabSz="914400" rtl="0" eaLnBrk="1" fontAlgn="auto" latinLnBrk="0" hangingPunct="1">
              <a:lnSpc>
                <a:spcPts val="1400"/>
              </a:lnSpc>
              <a:spcBef>
                <a:spcPts val="0"/>
              </a:spcBef>
              <a:spcAft>
                <a:spcPts val="0"/>
              </a:spcAft>
              <a:buClrTx/>
              <a:buSzTx/>
              <a:buFontTx/>
              <a:buNone/>
              <a:tabLst>
                <a:tab pos="268331" algn="l"/>
                <a:tab pos="268907" algn="l"/>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 (start vermoedelijk pas eind 2025)  </a:t>
            </a: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 (start vermoedelijk pas eind 2025)</a:t>
            </a: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a:t>
            </a:r>
          </a:p>
          <a:p>
            <a:pPr marL="171450" marR="0" lvl="0" indent="-28800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nl-NL"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288000" algn="l" defTabSz="914400" rtl="0" eaLnBrk="1" fontAlgn="auto" latinLnBrk="0" hangingPunct="1">
              <a:lnSpc>
                <a:spcPts val="14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5" name="Afbeelding 4" descr="Afbeelding met Graphics, schets, cirkel, symbool&#10;&#10;Automatisch gegenereerde beschrijving">
            <a:extLst>
              <a:ext uri="{FF2B5EF4-FFF2-40B4-BE49-F238E27FC236}">
                <a16:creationId xmlns:a16="http://schemas.microsoft.com/office/drawing/2014/main" id="{0B5410B8-2629-12A7-5D54-2CB115DF8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826" y="-270661"/>
            <a:ext cx="1654486" cy="1656140"/>
          </a:xfrm>
          <a:prstGeom prst="rect">
            <a:avLst/>
          </a:prstGeom>
        </p:spPr>
      </p:pic>
    </p:spTree>
    <p:extLst>
      <p:ext uri="{BB962C8B-B14F-4D97-AF65-F5344CB8AC3E}">
        <p14:creationId xmlns:p14="http://schemas.microsoft.com/office/powerpoint/2010/main" val="359534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9EF87BCA-717A-640A-361B-DF05AB10C02C}"/>
              </a:ext>
            </a:extLst>
          </p:cNvPr>
          <p:cNvSpPr txBox="1"/>
          <p:nvPr/>
        </p:nvSpPr>
        <p:spPr>
          <a:xfrm>
            <a:off x="8517717" y="18065"/>
            <a:ext cx="3680209" cy="6266780"/>
          </a:xfrm>
          <a:prstGeom prst="rect">
            <a:avLst/>
          </a:prstGeom>
          <a:solidFill>
            <a:schemeClr val="accent2">
              <a:lumMod val="20000"/>
              <a:lumOff val="80000"/>
              <a:alpha val="58000"/>
            </a:schemeClr>
          </a:solidFill>
        </p:spPr>
        <p:txBody>
          <a:bodyPr wrap="square" lIns="0" tIns="0" rIns="0" bIns="0" rtlCol="0">
            <a:spAutoFit/>
          </a:bodyPr>
          <a:lstStyle>
            <a:defPPr>
              <a:defRPr lang="nl-NL"/>
            </a:defPPr>
            <a:lvl1pPr>
              <a:defRPr sz="1300">
                <a:solidFill>
                  <a:schemeClr val="tx2"/>
                </a:solidFill>
              </a:defRPr>
            </a:lvl1pPr>
          </a:lstStyle>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400" b="1" i="0" u="none" strike="noStrike" kern="1200" cap="none" spc="0" normalizeH="0" baseline="0" noProof="0" dirty="0">
              <a:ln>
                <a:noFill/>
              </a:ln>
              <a:solidFill>
                <a:srgbClr val="2780C3"/>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742950" marR="274665" lvl="1"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700" b="0" i="0" u="none" strike="noStrike" kern="1200" cap="none" spc="0" normalizeH="0" baseline="0" noProof="0" dirty="0">
              <a:ln>
                <a:noFill/>
              </a:ln>
              <a:solidFill>
                <a:prstClr val="black"/>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a:p>
            <a:pPr marL="285750" marR="274665" lvl="0" indent="-2857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tab pos="268331" algn="l"/>
                <a:tab pos="268907" algn="l"/>
              </a:tabLst>
              <a:defRPr/>
            </a:pPr>
            <a:endParaRPr kumimoji="0" lang="nl-NL" sz="1050" b="0" i="0" u="none" strike="noStrike" kern="1200" cap="none" spc="0" normalizeH="0" baseline="0" noProof="0" dirty="0">
              <a:ln>
                <a:noFill/>
              </a:ln>
              <a:solidFill>
                <a:srgbClr val="4E5469"/>
              </a:solidFill>
              <a:effectLst/>
              <a:uLnTx/>
              <a:uFillTx/>
              <a:latin typeface="Verdana"/>
              <a:ea typeface="+mn-ea"/>
              <a:cs typeface="+mn-cs"/>
            </a:endParaRPr>
          </a:p>
        </p:txBody>
      </p:sp>
      <p:sp>
        <p:nvSpPr>
          <p:cNvPr id="2" name="Tijdelijke aanduiding voor tekst 1">
            <a:extLst>
              <a:ext uri="{FF2B5EF4-FFF2-40B4-BE49-F238E27FC236}">
                <a16:creationId xmlns:a16="http://schemas.microsoft.com/office/drawing/2014/main" id="{1469DC9B-074F-555E-1615-52C51CB17A91}"/>
              </a:ext>
            </a:extLst>
          </p:cNvPr>
          <p:cNvSpPr>
            <a:spLocks noGrp="1"/>
          </p:cNvSpPr>
          <p:nvPr>
            <p:ph type="body" idx="1"/>
          </p:nvPr>
        </p:nvSpPr>
        <p:spPr>
          <a:xfrm>
            <a:off x="494551" y="1033892"/>
            <a:ext cx="7208815" cy="664797"/>
          </a:xfrm>
        </p:spPr>
        <p:txBody>
          <a:bodyPr/>
          <a:lstStyle/>
          <a:p>
            <a:pPr>
              <a:lnSpc>
                <a:spcPct val="90000"/>
              </a:lnSpc>
              <a:spcBef>
                <a:spcPct val="0"/>
              </a:spcBef>
            </a:pPr>
            <a:r>
              <a:rPr lang="nl-NL" sz="2400" dirty="0">
                <a:solidFill>
                  <a:schemeClr val="accent3"/>
                </a:solidFill>
                <a:latin typeface="+mj-lt"/>
                <a:ea typeface="+mj-ea"/>
                <a:cs typeface="+mj-cs"/>
              </a:rPr>
              <a:t>ICT &amp; </a:t>
            </a:r>
            <a:r>
              <a:rPr lang="nl-NL" sz="2400">
                <a:solidFill>
                  <a:schemeClr val="accent3"/>
                </a:solidFill>
                <a:latin typeface="+mj-lt"/>
                <a:ea typeface="+mj-ea"/>
                <a:cs typeface="+mj-cs"/>
              </a:rPr>
              <a:t>INFORMATIEVOORZIENING </a:t>
            </a:r>
            <a:r>
              <a:rPr lang="nl-NL" sz="1400">
                <a:solidFill>
                  <a:schemeClr val="accent3"/>
                </a:solidFill>
                <a:latin typeface="+mj-lt"/>
                <a:ea typeface="+mj-ea"/>
                <a:cs typeface="+mj-cs"/>
              </a:rPr>
              <a:t>(2 van 2)</a:t>
            </a:r>
            <a:endParaRPr lang="nl-NL" sz="1400" dirty="0">
              <a:solidFill>
                <a:schemeClr val="accent3"/>
              </a:solidFill>
              <a:latin typeface="+mj-lt"/>
              <a:ea typeface="+mj-ea"/>
              <a:cs typeface="+mj-cs"/>
            </a:endParaRPr>
          </a:p>
          <a:p>
            <a:pPr>
              <a:lnSpc>
                <a:spcPct val="90000"/>
              </a:lnSpc>
              <a:spcBef>
                <a:spcPct val="0"/>
              </a:spcBef>
            </a:pPr>
            <a:endParaRPr lang="nl-NL" sz="2400" dirty="0">
              <a:solidFill>
                <a:schemeClr val="accent3"/>
              </a:solidFill>
              <a:latin typeface="+mj-lt"/>
              <a:ea typeface="+mj-ea"/>
              <a:cs typeface="+mj-cs"/>
            </a:endParaRPr>
          </a:p>
        </p:txBody>
      </p:sp>
      <p:sp>
        <p:nvSpPr>
          <p:cNvPr id="3" name="Tijdelijke aanduiding voor tekst 2">
            <a:extLst>
              <a:ext uri="{FF2B5EF4-FFF2-40B4-BE49-F238E27FC236}">
                <a16:creationId xmlns:a16="http://schemas.microsoft.com/office/drawing/2014/main" id="{1373986D-E9CE-9B38-3A6A-CFEC2A844C49}"/>
              </a:ext>
            </a:extLst>
          </p:cNvPr>
          <p:cNvSpPr>
            <a:spLocks noGrp="1"/>
          </p:cNvSpPr>
          <p:nvPr>
            <p:ph type="body" sz="quarter" idx="14"/>
          </p:nvPr>
        </p:nvSpPr>
        <p:spPr>
          <a:xfrm>
            <a:off x="361481" y="1424331"/>
            <a:ext cx="7029017" cy="4586156"/>
          </a:xfrm>
        </p:spPr>
        <p:txBody>
          <a:bodyPr/>
          <a:lstStyle/>
          <a:p>
            <a:pPr marL="99616" defTabSz="829178">
              <a:lnSpc>
                <a:spcPts val="1410"/>
              </a:lnSpc>
              <a:tabLst>
                <a:tab pos="268331" algn="l"/>
                <a:tab pos="268907" algn="l"/>
              </a:tabLst>
            </a:pPr>
            <a:r>
              <a:rPr lang="nl-NL" sz="1700" b="1" dirty="0">
                <a:solidFill>
                  <a:schemeClr val="accent2"/>
                </a:solidFill>
              </a:rPr>
              <a:t> </a:t>
            </a:r>
            <a:endParaRPr kumimoji="0" lang="nl-NL" sz="1100" b="0" i="0" u="none" strike="noStrike" kern="1200" cap="none" spc="0" normalizeH="0" baseline="0" noProof="0" dirty="0">
              <a:ln>
                <a:noFill/>
              </a:ln>
              <a:solidFill>
                <a:prstClr val="black"/>
              </a:solidFill>
              <a:effectLst/>
              <a:uLnTx/>
              <a:uFillTx/>
              <a:latin typeface="Calibri Light"/>
              <a:ea typeface="+mn-ea"/>
              <a:cs typeface="+mn-cs"/>
            </a:endParaRPr>
          </a:p>
          <a:p>
            <a:pPr marR="274665" indent="-288000">
              <a:lnSpc>
                <a:spcPts val="1400"/>
              </a:lnSpc>
              <a:tabLst>
                <a:tab pos="268907" algn="l"/>
              </a:tabLst>
              <a:defRPr/>
            </a:pPr>
            <a:r>
              <a:rPr lang="nl-NL" sz="1200" dirty="0">
                <a:solidFill>
                  <a:srgbClr val="0070C0"/>
                </a:solidFill>
              </a:rPr>
              <a:t>   Multidisciplinair meldkamer gerelateerd</a:t>
            </a:r>
          </a:p>
          <a:p>
            <a:pPr marL="468313" marR="274665" lvl="1" indent="-288000" fontAlgn="auto">
              <a:lnSpc>
                <a:spcPts val="1400"/>
              </a:lnSpc>
              <a:spcAft>
                <a:spcPts val="0"/>
              </a:spcAft>
              <a:buSzTx/>
              <a:tabLst>
                <a:tab pos="268331" algn="l"/>
                <a:tab pos="268907" algn="l"/>
              </a:tabLst>
              <a:defRPr/>
            </a:pPr>
            <a:r>
              <a:rPr lang="nl-NL" sz="1200" dirty="0"/>
              <a:t>Deelnemen aan Strategisch Meldkamer Beraad en Bestuurlijk Meldkamer Beraad</a:t>
            </a:r>
          </a:p>
          <a:p>
            <a:pPr marL="468313" marR="274665" lvl="1" indent="-288000" fontAlgn="auto">
              <a:lnSpc>
                <a:spcPts val="1400"/>
              </a:lnSpc>
              <a:spcAft>
                <a:spcPts val="0"/>
              </a:spcAft>
              <a:buSzTx/>
              <a:tabLst>
                <a:tab pos="268331" algn="l"/>
                <a:tab pos="268907" algn="l"/>
              </a:tabLst>
              <a:defRPr/>
            </a:pPr>
            <a:r>
              <a:rPr lang="nl-NL" sz="1200" dirty="0"/>
              <a:t>Adviseren over en coördineren van ontwikkelingen C2000 en Push-to-Talk Ambulancezorg</a:t>
            </a:r>
          </a:p>
          <a:p>
            <a:pPr marL="468313" marR="274665" lvl="1" indent="-288000" fontAlgn="auto">
              <a:lnSpc>
                <a:spcPts val="1400"/>
              </a:lnSpc>
              <a:spcAft>
                <a:spcPts val="0"/>
              </a:spcAft>
              <a:buSzTx/>
              <a:tabLst>
                <a:tab pos="268331" algn="l"/>
                <a:tab pos="268907" algn="l"/>
              </a:tabLst>
              <a:defRPr/>
            </a:pPr>
            <a:r>
              <a:rPr lang="nl-NL" sz="1200" dirty="0"/>
              <a:t>Behartigen belangen ambulancezorg bij ontwikkelingen rond en deelname aan multidisciplinaire projecten als NMS/ABS, C2000, VMX, BIAT</a:t>
            </a:r>
          </a:p>
          <a:p>
            <a:pPr marL="99616" defTabSz="829178">
              <a:lnSpc>
                <a:spcPts val="1400"/>
              </a:lnSpc>
              <a:tabLst>
                <a:tab pos="268331" algn="l"/>
                <a:tab pos="268907" algn="l"/>
              </a:tabLst>
            </a:pPr>
            <a:endParaRPr lang="nl-NL" sz="1700" b="1" dirty="0">
              <a:solidFill>
                <a:schemeClr val="accent2"/>
              </a:solidFill>
            </a:endParaRPr>
          </a:p>
          <a:p>
            <a:pPr marR="274665" indent="-288000">
              <a:lnSpc>
                <a:spcPts val="1400"/>
              </a:lnSpc>
              <a:tabLst>
                <a:tab pos="268907" algn="l"/>
              </a:tabLst>
              <a:defRPr/>
            </a:pPr>
            <a:r>
              <a:rPr lang="nl-NL" sz="1200" dirty="0"/>
              <a:t>   </a:t>
            </a:r>
            <a:r>
              <a:rPr lang="nl-NL" sz="1200" dirty="0">
                <a:solidFill>
                  <a:srgbClr val="0070C0"/>
                </a:solidFill>
              </a:rPr>
              <a:t>Landelijke ICT infrastructuur</a:t>
            </a:r>
          </a:p>
          <a:p>
            <a:pPr marL="468313" marR="274665" lvl="1" indent="-288000">
              <a:lnSpc>
                <a:spcPts val="1400"/>
              </a:lnSpc>
              <a:tabLst>
                <a:tab pos="268331" algn="l"/>
                <a:tab pos="268907" algn="l"/>
              </a:tabLst>
              <a:defRPr/>
            </a:pPr>
            <a:r>
              <a:rPr lang="nl-NL" sz="1200" dirty="0"/>
              <a:t>Uitvoeren leveranciersmanagement t.b.v. sectorale IT voorzieningen</a:t>
            </a:r>
          </a:p>
          <a:p>
            <a:pPr marL="468313" marR="274665" lvl="1" indent="-288000">
              <a:lnSpc>
                <a:spcPts val="1400"/>
              </a:lnSpc>
              <a:tabLst>
                <a:tab pos="268331" algn="l"/>
                <a:tab pos="268907" algn="l"/>
              </a:tabLst>
              <a:defRPr/>
            </a:pPr>
            <a:r>
              <a:rPr lang="nl-NL" sz="1200" dirty="0"/>
              <a:t>Voorbereiden uitrollen Push-to-Talk</a:t>
            </a:r>
          </a:p>
          <a:p>
            <a:pPr marL="468313" marR="274665" lvl="1" indent="-288000">
              <a:lnSpc>
                <a:spcPts val="1400"/>
              </a:lnSpc>
              <a:tabLst>
                <a:tab pos="268331" algn="l"/>
                <a:tab pos="268907" algn="l"/>
              </a:tabLst>
              <a:defRPr/>
            </a:pPr>
            <a:r>
              <a:rPr lang="nl-NL" sz="1200" dirty="0"/>
              <a:t>Uitrollen Landelijke Blokkadeserver</a:t>
            </a:r>
          </a:p>
          <a:p>
            <a:pPr marL="468313" marR="274665" lvl="1" indent="-288000">
              <a:lnSpc>
                <a:spcPts val="1400"/>
              </a:lnSpc>
              <a:tabLst>
                <a:tab pos="268331" algn="l"/>
                <a:tab pos="268907" algn="l"/>
              </a:tabLst>
              <a:defRPr/>
            </a:pPr>
            <a:r>
              <a:rPr lang="nl-NL" sz="1200" dirty="0" err="1"/>
              <a:t>Doorontwikkelen</a:t>
            </a:r>
            <a:r>
              <a:rPr lang="nl-NL" sz="1200" dirty="0"/>
              <a:t> netwerk en applicaties op basis van behoefte (bijv. koppelingen t.b.v. Zero Emissie Ambulances)</a:t>
            </a:r>
          </a:p>
          <a:p>
            <a:pPr marL="468313" marR="274665" lvl="1" indent="-288000">
              <a:lnSpc>
                <a:spcPts val="1400"/>
              </a:lnSpc>
              <a:tabLst>
                <a:tab pos="268331" algn="l"/>
                <a:tab pos="268907" algn="l"/>
              </a:tabLst>
              <a:defRPr/>
            </a:pPr>
            <a:r>
              <a:rPr lang="nl-NL" sz="1200" dirty="0"/>
              <a:t>Opvolgen beveiligingsincidenten en inrichten crisisteam cybersecurity</a:t>
            </a:r>
          </a:p>
          <a:p>
            <a:pPr marL="468313" marR="274665" lvl="1" indent="-288000">
              <a:lnSpc>
                <a:spcPts val="1400"/>
              </a:lnSpc>
              <a:tabLst>
                <a:tab pos="268331" algn="l"/>
                <a:tab pos="268907" algn="l"/>
              </a:tabLst>
              <a:defRPr/>
            </a:pPr>
            <a:r>
              <a:rPr lang="nl-NL" sz="1200" dirty="0"/>
              <a:t>Implementeren nieuwe opzet Identity &amp; Access Management (ook met oog op ontwikkelingen bij LMS en Zorgcoördinatie)</a:t>
            </a:r>
          </a:p>
          <a:p>
            <a:pPr marR="274665">
              <a:lnSpc>
                <a:spcPts val="1400"/>
              </a:lnSpc>
              <a:tabLst>
                <a:tab pos="268907" algn="l"/>
              </a:tabLst>
            </a:pPr>
            <a:endParaRPr lang="nl-NL" sz="1200" dirty="0"/>
          </a:p>
          <a:p>
            <a:pPr marR="274665">
              <a:lnSpc>
                <a:spcPts val="1400"/>
              </a:lnSpc>
              <a:tabLst>
                <a:tab pos="268907" algn="l"/>
              </a:tabLst>
            </a:pPr>
            <a:endParaRPr lang="nl-NL" sz="1200" b="1" dirty="0">
              <a:solidFill>
                <a:schemeClr val="accent2"/>
              </a:solidFill>
            </a:endParaRPr>
          </a:p>
          <a:p>
            <a:pPr marR="274665">
              <a:lnSpc>
                <a:spcPts val="1400"/>
              </a:lnSpc>
              <a:tabLst>
                <a:tab pos="268907" algn="l"/>
              </a:tabLst>
            </a:pPr>
            <a:endParaRPr lang="nl-NL" sz="1200" b="1" dirty="0">
              <a:solidFill>
                <a:schemeClr val="accent2"/>
              </a:solidFill>
            </a:endParaRPr>
          </a:p>
        </p:txBody>
      </p:sp>
      <p:sp>
        <p:nvSpPr>
          <p:cNvPr id="6" name="Tijdelijke aanduiding voor dianummer 5">
            <a:extLst>
              <a:ext uri="{FF2B5EF4-FFF2-40B4-BE49-F238E27FC236}">
                <a16:creationId xmlns:a16="http://schemas.microsoft.com/office/drawing/2014/main" id="{D0B9B4FB-49A8-84CA-2DC4-0B6779DC09F4}"/>
              </a:ext>
            </a:extLst>
          </p:cNvPr>
          <p:cNvSpPr>
            <a:spLocks noGrp="1"/>
          </p:cNvSpPr>
          <p:nvPr>
            <p:ph type="sldNum" sz="quarter" idx="12"/>
          </p:nvPr>
        </p:nvSpPr>
        <p:spPr>
          <a:xfrm>
            <a:off x="11863404" y="6471404"/>
            <a:ext cx="218008"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D6F0-89F3-42B5-B3E4-7198CCF9CD05}" type="slidenum">
              <a:rPr kumimoji="0" lang="nl-NL" sz="1200" b="1"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Diagonale streep 11">
            <a:extLst>
              <a:ext uri="{FF2B5EF4-FFF2-40B4-BE49-F238E27FC236}">
                <a16:creationId xmlns:a16="http://schemas.microsoft.com/office/drawing/2014/main" id="{2BED9320-A907-D912-12E5-8AF9F1A8E682}"/>
              </a:ext>
            </a:extLst>
          </p:cNvPr>
          <p:cNvSpPr/>
          <p:nvPr/>
        </p:nvSpPr>
        <p:spPr>
          <a:xfrm rot="21182752">
            <a:off x="8142178" y="22458"/>
            <a:ext cx="751078" cy="6255674"/>
          </a:xfrm>
          <a:prstGeom prst="diagStrip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300" b="0" i="0" u="none" strike="noStrike" kern="1200" cap="none" spc="0" normalizeH="0" baseline="0" noProof="0">
              <a:ln>
                <a:noFill/>
              </a:ln>
              <a:solidFill>
                <a:prstClr val="black"/>
              </a:solidFill>
              <a:effectLst/>
              <a:uLnTx/>
              <a:uFillTx/>
              <a:latin typeface="Verdana"/>
              <a:ea typeface="+mn-ea"/>
              <a:cs typeface="+mn-cs"/>
            </a:endParaRPr>
          </a:p>
        </p:txBody>
      </p:sp>
      <p:sp>
        <p:nvSpPr>
          <p:cNvPr id="18" name="Tekstvak 17">
            <a:extLst>
              <a:ext uri="{FF2B5EF4-FFF2-40B4-BE49-F238E27FC236}">
                <a16:creationId xmlns:a16="http://schemas.microsoft.com/office/drawing/2014/main" id="{0C808973-2B9F-2705-2C61-EF34594CAD5D}"/>
              </a:ext>
            </a:extLst>
          </p:cNvPr>
          <p:cNvSpPr txBox="1"/>
          <p:nvPr/>
        </p:nvSpPr>
        <p:spPr>
          <a:xfrm>
            <a:off x="8456463" y="1134220"/>
            <a:ext cx="3735538" cy="3529171"/>
          </a:xfrm>
          <a:prstGeom prst="rect">
            <a:avLst/>
          </a:prstGeom>
          <a:noFill/>
        </p:spPr>
        <p:txBody>
          <a:bodyPr wrap="square">
            <a:spAutoFit/>
          </a:bodyPr>
          <a:lstStyle/>
          <a:p>
            <a:pPr marL="99617" marR="0" lvl="0" indent="0" algn="l" defTabSz="829178" rtl="0" eaLnBrk="1" fontAlgn="auto" latinLnBrk="0" hangingPunct="1">
              <a:lnSpc>
                <a:spcPts val="1600"/>
              </a:lnSpc>
              <a:spcBef>
                <a:spcPts val="0"/>
              </a:spcBef>
              <a:spcAft>
                <a:spcPts val="0"/>
              </a:spcAft>
              <a:buClrTx/>
              <a:buSzTx/>
              <a:buFontTx/>
              <a:buNone/>
              <a:tabLst/>
              <a:defRPr/>
            </a:pPr>
            <a:r>
              <a:rPr kumimoji="0" lang="nl-NL" sz="1700" b="1" i="0" u="none" strike="noStrike" kern="1200" cap="none" spc="0" normalizeH="0" baseline="0" noProof="0" dirty="0">
                <a:ln>
                  <a:noFill/>
                </a:ln>
                <a:solidFill>
                  <a:srgbClr val="2780C3"/>
                </a:solidFill>
                <a:effectLst/>
                <a:uLnTx/>
                <a:uFillTx/>
                <a:latin typeface="Verdana"/>
                <a:ea typeface="+mn-ea"/>
                <a:cs typeface="+mn-cs"/>
              </a:rPr>
              <a:t>Wat doet de</a:t>
            </a:r>
            <a:r>
              <a:rPr kumimoji="0" lang="nl-NL" sz="1400" b="1" i="0" u="none" strike="noStrike" kern="1200" cap="none" spc="0" normalizeH="0" baseline="0" noProof="0" dirty="0">
                <a:ln>
                  <a:noFill/>
                </a:ln>
                <a:solidFill>
                  <a:srgbClr val="2780C3"/>
                </a:solidFill>
                <a:effectLst/>
                <a:uLnTx/>
                <a:uFillTx/>
                <a:latin typeface="Verdana"/>
                <a:ea typeface="+mn-ea"/>
                <a:cs typeface="+mn-cs"/>
              </a:rPr>
              <a:t> </a:t>
            </a:r>
            <a:r>
              <a:rPr kumimoji="0" lang="nl-NL" sz="1700" b="1" i="0" u="none" strike="noStrike" kern="1200" cap="none" spc="0" normalizeH="0" baseline="0" noProof="0" dirty="0">
                <a:ln>
                  <a:noFill/>
                </a:ln>
                <a:solidFill>
                  <a:srgbClr val="2780C3"/>
                </a:solidFill>
                <a:effectLst/>
                <a:uLnTx/>
                <a:uFillTx/>
                <a:latin typeface="Verdana"/>
                <a:ea typeface="+mn-ea"/>
                <a:cs typeface="+mn-cs"/>
              </a:rPr>
              <a:t>RAV?</a:t>
            </a: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0"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99617" marR="0" lvl="0" indent="0" algn="l" defTabSz="829178" rtl="0" eaLnBrk="1" fontAlgn="auto" latinLnBrk="0" hangingPunct="1">
              <a:lnSpc>
                <a:spcPts val="1400"/>
              </a:lnSpc>
              <a:spcBef>
                <a:spcPts val="0"/>
              </a:spcBef>
              <a:spcAft>
                <a:spcPts val="0"/>
              </a:spcAft>
              <a:buClrTx/>
              <a:buSzTx/>
              <a:buFontTx/>
              <a:buNone/>
              <a:tabLst/>
              <a:defRPr/>
            </a:pP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(afhankelijk van ontwikkelingen</a:t>
            </a: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nl-NL" sz="1200" b="0" i="0" u="none" strike="noStrike" kern="1200" cap="none" spc="0" normalizeH="0" baseline="0" noProof="0" dirty="0">
              <a:ln>
                <a:noFill/>
              </a:ln>
              <a:solidFill>
                <a:srgbClr val="4E5469"/>
              </a:solidFill>
              <a:effectLst/>
              <a:uLnTx/>
              <a:uFillTx/>
              <a:latin typeface="Verdana"/>
              <a:ea typeface="+mn-ea"/>
              <a:cs typeface="+mn-cs"/>
            </a:endParaRP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a:t>
            </a: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Implementeren</a:t>
            </a: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(behoeftestelling) en implementeren </a:t>
            </a: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a:t>
            </a:r>
            <a:endParaRPr kumimoji="0" lang="nl-NL" sz="1700" b="1" i="0" u="none" strike="noStrike" kern="1200" cap="none" spc="0" normalizeH="0" baseline="0" noProof="0" dirty="0">
              <a:ln>
                <a:noFill/>
              </a:ln>
              <a:solidFill>
                <a:srgbClr val="2780C3"/>
              </a:solidFill>
              <a:effectLst/>
              <a:uLnTx/>
              <a:uFillTx/>
              <a:latin typeface="Verdana"/>
              <a:ea typeface="+mn-ea"/>
              <a:cs typeface="+mn-cs"/>
            </a:endParaRPr>
          </a:p>
          <a:p>
            <a:pPr marL="231775" marR="0" lvl="0" indent="-231775"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nl-NL" sz="1200" b="0" i="0" u="none" strike="noStrike" kern="1200" cap="none" spc="0" normalizeH="0" baseline="0" noProof="0" dirty="0">
                <a:ln>
                  <a:noFill/>
                </a:ln>
                <a:solidFill>
                  <a:srgbClr val="4E5469"/>
                </a:solidFill>
                <a:effectLst/>
                <a:uLnTx/>
                <a:uFillTx/>
                <a:latin typeface="Verdana"/>
                <a:ea typeface="+mn-ea"/>
                <a:cs typeface="+mn-cs"/>
              </a:rPr>
              <a:t>Participeren en implementeren  </a:t>
            </a:r>
          </a:p>
        </p:txBody>
      </p:sp>
      <p:pic>
        <p:nvPicPr>
          <p:cNvPr id="5" name="Afbeelding 4" descr="Afbeelding met Graphics, schets, cirkel, symbool&#10;&#10;Automatisch gegenereerde beschrijving">
            <a:extLst>
              <a:ext uri="{FF2B5EF4-FFF2-40B4-BE49-F238E27FC236}">
                <a16:creationId xmlns:a16="http://schemas.microsoft.com/office/drawing/2014/main" id="{0B5410B8-2629-12A7-5D54-2CB115DF8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334" y="-309513"/>
            <a:ext cx="1732112" cy="1733844"/>
          </a:xfrm>
          <a:prstGeom prst="rect">
            <a:avLst/>
          </a:prstGeom>
        </p:spPr>
      </p:pic>
    </p:spTree>
    <p:extLst>
      <p:ext uri="{BB962C8B-B14F-4D97-AF65-F5344CB8AC3E}">
        <p14:creationId xmlns:p14="http://schemas.microsoft.com/office/powerpoint/2010/main" val="229990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917B6685-D7C8-BF06-A47A-C933355948AE}"/>
              </a:ext>
            </a:extLst>
          </p:cNvPr>
          <p:cNvSpPr/>
          <p:nvPr/>
        </p:nvSpPr>
        <p:spPr>
          <a:xfrm>
            <a:off x="9175" y="0"/>
            <a:ext cx="1937073" cy="6281928"/>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l-NL" sz="1300"/>
          </a:p>
        </p:txBody>
      </p:sp>
      <p:sp>
        <p:nvSpPr>
          <p:cNvPr id="2" name="Titel 1"/>
          <p:cNvSpPr>
            <a:spLocks noGrp="1"/>
          </p:cNvSpPr>
          <p:nvPr>
            <p:ph type="title"/>
          </p:nvPr>
        </p:nvSpPr>
        <p:spPr>
          <a:xfrm>
            <a:off x="708471" y="1845854"/>
            <a:ext cx="2752354" cy="2709275"/>
          </a:xfrm>
          <a:prstGeom prst="ellipse">
            <a:avLst/>
          </a:prstGeom>
          <a:solidFill>
            <a:schemeClr val="accent3">
              <a:lumMod val="40000"/>
              <a:lumOff val="60000"/>
            </a:schemeClr>
          </a:solidFill>
          <a:ln w="174625" cmpd="thinThick">
            <a:solidFill>
              <a:srgbClr val="262626"/>
            </a:solidFill>
          </a:ln>
        </p:spPr>
        <p:txBody>
          <a:bodyPr vert="horz" lIns="91440" tIns="45720" rIns="91440" bIns="45720" rtlCol="0" anchor="ctr">
            <a:normAutofit/>
          </a:bodyPr>
          <a:lstStyle/>
          <a:p>
            <a:pPr algn="ctr"/>
            <a:r>
              <a:rPr lang="en-US" sz="2000" b="1" dirty="0">
                <a:solidFill>
                  <a:srgbClr val="FFFFFF"/>
                </a:solidFill>
                <a:latin typeface="Verdana" panose="020B0604030504040204" pitchFamily="34" charset="0"/>
                <a:ea typeface="Verdana" panose="020B0604030504040204" pitchFamily="34" charset="0"/>
              </a:rPr>
              <a:t>KETEN-</a:t>
            </a:r>
            <a:br>
              <a:rPr lang="en-US" sz="2000" b="1" dirty="0">
                <a:solidFill>
                  <a:srgbClr val="FFFFFF"/>
                </a:solidFill>
                <a:latin typeface="Verdana" panose="020B0604030504040204" pitchFamily="34" charset="0"/>
                <a:ea typeface="Verdana" panose="020B0604030504040204" pitchFamily="34" charset="0"/>
              </a:rPr>
            </a:br>
            <a:r>
              <a:rPr lang="en-US" sz="2000" b="1" dirty="0">
                <a:solidFill>
                  <a:srgbClr val="FFFFFF"/>
                </a:solidFill>
                <a:latin typeface="Verdana" panose="020B0604030504040204" pitchFamily="34" charset="0"/>
                <a:ea typeface="Verdana" panose="020B0604030504040204" pitchFamily="34" charset="0"/>
              </a:rPr>
              <a:t>KWALITEIT</a:t>
            </a:r>
          </a:p>
        </p:txBody>
      </p:sp>
      <p:pic>
        <p:nvPicPr>
          <p:cNvPr id="3" name="Afbeelding 2">
            <a:extLst>
              <a:ext uri="{FF2B5EF4-FFF2-40B4-BE49-F238E27FC236}">
                <a16:creationId xmlns:a16="http://schemas.microsoft.com/office/drawing/2014/main" id="{FF21E7F0-BA45-47CF-634A-38F3D141FA40}"/>
              </a:ext>
            </a:extLst>
          </p:cNvPr>
          <p:cNvPicPr>
            <a:picLocks noChangeAspect="1"/>
          </p:cNvPicPr>
          <p:nvPr/>
        </p:nvPicPr>
        <p:blipFill>
          <a:blip r:embed="rId2"/>
          <a:stretch>
            <a:fillRect/>
          </a:stretch>
        </p:blipFill>
        <p:spPr>
          <a:xfrm>
            <a:off x="4201070" y="839551"/>
            <a:ext cx="1952160" cy="1952160"/>
          </a:xfrm>
          <a:prstGeom prst="rect">
            <a:avLst/>
          </a:prstGeom>
        </p:spPr>
      </p:pic>
      <p:pic>
        <p:nvPicPr>
          <p:cNvPr id="4" name="Afbeelding 3">
            <a:extLst>
              <a:ext uri="{FF2B5EF4-FFF2-40B4-BE49-F238E27FC236}">
                <a16:creationId xmlns:a16="http://schemas.microsoft.com/office/drawing/2014/main" id="{20BB9808-4FE7-7740-0C7D-ACE40E728203}"/>
              </a:ext>
            </a:extLst>
          </p:cNvPr>
          <p:cNvPicPr>
            <a:picLocks noChangeAspect="1"/>
          </p:cNvPicPr>
          <p:nvPr/>
        </p:nvPicPr>
        <p:blipFill>
          <a:blip r:embed="rId3"/>
          <a:stretch>
            <a:fillRect/>
          </a:stretch>
        </p:blipFill>
        <p:spPr>
          <a:xfrm>
            <a:off x="4143840" y="2831478"/>
            <a:ext cx="1952160" cy="1952160"/>
          </a:xfrm>
          <a:prstGeom prst="rect">
            <a:avLst/>
          </a:prstGeom>
        </p:spPr>
      </p:pic>
      <p:pic>
        <p:nvPicPr>
          <p:cNvPr id="5" name="Afbeelding 4">
            <a:extLst>
              <a:ext uri="{FF2B5EF4-FFF2-40B4-BE49-F238E27FC236}">
                <a16:creationId xmlns:a16="http://schemas.microsoft.com/office/drawing/2014/main" id="{6BD8994D-FFD5-75DC-3CB5-851C59B220C4}"/>
              </a:ext>
            </a:extLst>
          </p:cNvPr>
          <p:cNvPicPr>
            <a:picLocks noChangeAspect="1"/>
          </p:cNvPicPr>
          <p:nvPr/>
        </p:nvPicPr>
        <p:blipFill>
          <a:blip r:embed="rId4"/>
          <a:stretch>
            <a:fillRect/>
          </a:stretch>
        </p:blipFill>
        <p:spPr>
          <a:xfrm>
            <a:off x="4048998" y="4883910"/>
            <a:ext cx="1070922" cy="1070922"/>
          </a:xfrm>
          <a:prstGeom prst="rect">
            <a:avLst/>
          </a:prstGeom>
        </p:spPr>
      </p:pic>
      <p:pic>
        <p:nvPicPr>
          <p:cNvPr id="6" name="Afbeelding 5">
            <a:extLst>
              <a:ext uri="{FF2B5EF4-FFF2-40B4-BE49-F238E27FC236}">
                <a16:creationId xmlns:a16="http://schemas.microsoft.com/office/drawing/2014/main" id="{7D5ECB91-4F6D-648F-909E-3A25FFEC3A9A}"/>
              </a:ext>
            </a:extLst>
          </p:cNvPr>
          <p:cNvPicPr>
            <a:picLocks noChangeAspect="1"/>
          </p:cNvPicPr>
          <p:nvPr/>
        </p:nvPicPr>
        <p:blipFill>
          <a:blip r:embed="rId5"/>
          <a:stretch>
            <a:fillRect/>
          </a:stretch>
        </p:blipFill>
        <p:spPr>
          <a:xfrm>
            <a:off x="5267474" y="4883910"/>
            <a:ext cx="1070922" cy="1070922"/>
          </a:xfrm>
          <a:prstGeom prst="rect">
            <a:avLst/>
          </a:prstGeom>
        </p:spPr>
      </p:pic>
      <p:pic>
        <p:nvPicPr>
          <p:cNvPr id="7" name="Afbeelding 6">
            <a:extLst>
              <a:ext uri="{FF2B5EF4-FFF2-40B4-BE49-F238E27FC236}">
                <a16:creationId xmlns:a16="http://schemas.microsoft.com/office/drawing/2014/main" id="{85686AC4-9071-D493-6E48-072B28B994DE}"/>
              </a:ext>
            </a:extLst>
          </p:cNvPr>
          <p:cNvPicPr>
            <a:picLocks noChangeAspect="1"/>
          </p:cNvPicPr>
          <p:nvPr/>
        </p:nvPicPr>
        <p:blipFill>
          <a:blip r:embed="rId6"/>
          <a:stretch>
            <a:fillRect/>
          </a:stretch>
        </p:blipFill>
        <p:spPr>
          <a:xfrm>
            <a:off x="6485950" y="1168179"/>
            <a:ext cx="4026628" cy="4026628"/>
          </a:xfrm>
          <a:prstGeom prst="rect">
            <a:avLst/>
          </a:prstGeom>
        </p:spPr>
      </p:pic>
    </p:spTree>
    <p:extLst>
      <p:ext uri="{BB962C8B-B14F-4D97-AF65-F5344CB8AC3E}">
        <p14:creationId xmlns:p14="http://schemas.microsoft.com/office/powerpoint/2010/main" val="3850881695"/>
      </p:ext>
    </p:extLst>
  </p:cSld>
  <p:clrMapOvr>
    <a:masterClrMapping/>
  </p:clrMapOvr>
</p:sld>
</file>

<file path=ppt/theme/theme1.xml><?xml version="1.0" encoding="utf-8"?>
<a:theme xmlns:a="http://schemas.openxmlformats.org/drawingml/2006/main" name="AZN - blauw">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lIns="72000" tIns="72000" rIns="72000" bIns="72000" rtlCol="0" anchor="ctr"/>
      <a:lstStyle>
        <a:defPPr algn="ctr">
          <a:defRPr sz="130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smtClean="0">
            <a:solidFill>
              <a:schemeClr val="tx2"/>
            </a:solidFill>
          </a:defRPr>
        </a:defPPr>
      </a:lstStyle>
    </a:txDef>
  </a:objectDefaults>
  <a:extraClrSchemeLst/>
  <a:extLst>
    <a:ext uri="{05A4C25C-085E-4340-85A3-A5531E510DB2}">
      <thm15:themeFamily xmlns:thm15="http://schemas.microsoft.com/office/thememl/2012/main" name="AZN PowerPoint sjabloon - blauw.potx" id="{38744F09-4107-4BB3-89E9-A39795C30925}" vid="{C4C5B2DC-2E24-4342-8439-0FE169D90E25}"/>
    </a:ext>
  </a:extLst>
</a:theme>
</file>

<file path=ppt/theme/theme2.xml><?xml version="1.0" encoding="utf-8"?>
<a:theme xmlns:a="http://schemas.openxmlformats.org/drawingml/2006/main" name="Kantoorthema">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AZN 2023">
      <a:dk1>
        <a:sysClr val="windowText" lastClr="000000"/>
      </a:dk1>
      <a:lt1>
        <a:sysClr val="window" lastClr="FFFFFF"/>
      </a:lt1>
      <a:dk2>
        <a:srgbClr val="4E5469"/>
      </a:dk2>
      <a:lt2>
        <a:srgbClr val="FFFFFF"/>
      </a:lt2>
      <a:accent1>
        <a:srgbClr val="4E5469"/>
      </a:accent1>
      <a:accent2>
        <a:srgbClr val="2780C3"/>
      </a:accent2>
      <a:accent3>
        <a:srgbClr val="12439A"/>
      </a:accent3>
      <a:accent4>
        <a:srgbClr val="E84B2D"/>
      </a:accent4>
      <a:accent5>
        <a:srgbClr val="48BDB5"/>
      </a:accent5>
      <a:accent6>
        <a:srgbClr val="028C95"/>
      </a:accent6>
      <a:hlink>
        <a:srgbClr val="4E5469"/>
      </a:hlink>
      <a:folHlink>
        <a:srgbClr val="4E5469"/>
      </a:folHlink>
    </a:clrScheme>
    <a:fontScheme name="Verdana">
      <a:majorFont>
        <a:latin typeface="Verdana"/>
        <a:ea typeface=""/>
        <a:cs typeface=""/>
      </a:majorFont>
      <a:minorFont>
        <a:latin typeface="Verdan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AZN PowerPoint sjabloon - blauw</Template>
  <TotalTime>1722</TotalTime>
  <Words>2049</Words>
  <Application>Microsoft Office PowerPoint</Application>
  <PresentationFormat>Breedbeeld</PresentationFormat>
  <Paragraphs>734</Paragraphs>
  <Slides>20</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Calibri Light</vt:lpstr>
      <vt:lpstr>Verdana</vt:lpstr>
      <vt:lpstr>Wingdings</vt:lpstr>
      <vt:lpstr>AZN - blauw</vt:lpstr>
      <vt:lpstr>Jaarplan 2025 </vt:lpstr>
      <vt:lpstr>Inhoudsopgave</vt:lpstr>
      <vt:lpstr>Inleiding</vt:lpstr>
      <vt:lpstr>HUMAN RESOURCES</vt:lpstr>
      <vt:lpstr>PowerPoint-presentatie</vt:lpstr>
      <vt:lpstr>ICT &amp;  INFORMATIE-VOORZIENING</vt:lpstr>
      <vt:lpstr>PowerPoint-presentatie</vt:lpstr>
      <vt:lpstr>PowerPoint-presentatie</vt:lpstr>
      <vt:lpstr>KETEN- KWALITEIT</vt:lpstr>
      <vt:lpstr>PowerPoint-presentatie</vt:lpstr>
      <vt:lpstr>PowerPoint-presentatie</vt:lpstr>
      <vt:lpstr>STURING &amp; FINANCIERING</vt:lpstr>
      <vt:lpstr>PowerPoint-presentatie</vt:lpstr>
      <vt:lpstr>PowerPoint-presentatie</vt:lpstr>
      <vt:lpstr>PowerPoint-presentatie</vt:lpstr>
      <vt:lpstr>PowerPoint-presentatie</vt:lpstr>
      <vt:lpstr>PowerPoint-presentatie</vt:lpstr>
      <vt:lpstr>PowerPoint-presentatie</vt:lpstr>
      <vt:lpstr>COMMUNICATIE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Jaarplan 2024</dc:title>
  <dc:creator>Liesbeth Prins</dc:creator>
  <cp:lastModifiedBy>Liesbeth Prins</cp:lastModifiedBy>
  <cp:revision>126</cp:revision>
  <cp:lastPrinted>2025-01-09T11:11:46Z</cp:lastPrinted>
  <dcterms:created xsi:type="dcterms:W3CDTF">2023-11-20T14:09:57Z</dcterms:created>
  <dcterms:modified xsi:type="dcterms:W3CDTF">2025-01-13T14:39:26Z</dcterms:modified>
</cp:coreProperties>
</file>